
<file path=[Content_Types].xml><?xml version="1.0" encoding="utf-8"?>
<Types xmlns="http://schemas.openxmlformats.org/package/2006/content-types">
  <Default Extension="gif" ContentType="image/gif"/>
  <Default Extension="jpeg" ContentType="image/jpeg"/>
  <Default Extension="jpg" ContentType="image/jpeg"/>
  <Default Extension="jpg&amp;ehk=KM0Ff73ZugizEG0JarioiQ&amp;r=0&amp;pid=OfficeInsert"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58" r:id="rId5"/>
    <p:sldId id="259" r:id="rId6"/>
    <p:sldId id="279" r:id="rId7"/>
    <p:sldId id="260" r:id="rId8"/>
    <p:sldId id="261" r:id="rId9"/>
    <p:sldId id="262" r:id="rId10"/>
    <p:sldId id="263" r:id="rId11"/>
    <p:sldId id="280" r:id="rId12"/>
    <p:sldId id="264" r:id="rId13"/>
    <p:sldId id="265" r:id="rId14"/>
    <p:sldId id="267" r:id="rId15"/>
    <p:sldId id="268" r:id="rId16"/>
    <p:sldId id="278" r:id="rId17"/>
    <p:sldId id="266" r:id="rId18"/>
    <p:sldId id="273" r:id="rId19"/>
    <p:sldId id="274" r:id="rId20"/>
    <p:sldId id="275" r:id="rId21"/>
    <p:sldId id="269" r:id="rId22"/>
    <p:sldId id="276" r:id="rId23"/>
    <p:sldId id="270" r:id="rId24"/>
    <p:sldId id="271" r:id="rId25"/>
    <p:sldId id="272"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sorterViewPr>
    <p:cViewPr>
      <p:scale>
        <a:sx n="100" d="100"/>
        <a:sy n="100" d="100"/>
      </p:scale>
      <p:origin x="0" y="-45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9A20-C8CA-4FDE-9A21-CB50D8B73C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D4F125-96BB-4345-B638-66520CBAD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EF55F6-EB7C-4F20-9133-C4B855675870}"/>
              </a:ext>
            </a:extLst>
          </p:cNvPr>
          <p:cNvSpPr>
            <a:spLocks noGrp="1"/>
          </p:cNvSpPr>
          <p:nvPr>
            <p:ph type="dt" sz="half" idx="10"/>
          </p:nvPr>
        </p:nvSpPr>
        <p:spPr/>
        <p:txBody>
          <a:bodyPr/>
          <a:lstStyle/>
          <a:p>
            <a:fld id="{1BFA4A75-8348-4B19-8229-2C70871AFA7E}" type="datetimeFigureOut">
              <a:rPr lang="en-US" smtClean="0"/>
              <a:t>2/25/2020</a:t>
            </a:fld>
            <a:endParaRPr lang="en-US"/>
          </a:p>
        </p:txBody>
      </p:sp>
      <p:sp>
        <p:nvSpPr>
          <p:cNvPr id="5" name="Footer Placeholder 4">
            <a:extLst>
              <a:ext uri="{FF2B5EF4-FFF2-40B4-BE49-F238E27FC236}">
                <a16:creationId xmlns:a16="http://schemas.microsoft.com/office/drawing/2014/main" id="{652C2264-9AD3-49A1-8AA6-43383F53D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925C5-A78C-461C-926D-C4BAB77C696E}"/>
              </a:ext>
            </a:extLst>
          </p:cNvPr>
          <p:cNvSpPr>
            <a:spLocks noGrp="1"/>
          </p:cNvSpPr>
          <p:nvPr>
            <p:ph type="sldNum" sz="quarter" idx="12"/>
          </p:nvPr>
        </p:nvSpPr>
        <p:spPr/>
        <p:txBody>
          <a:bodyPr/>
          <a:lstStyle/>
          <a:p>
            <a:fld id="{A27012D4-F3EF-494E-85FF-B88C5CEEE2BE}" type="slidenum">
              <a:rPr lang="en-US" smtClean="0"/>
              <a:t>‹#›</a:t>
            </a:fld>
            <a:endParaRPr lang="en-US"/>
          </a:p>
        </p:txBody>
      </p:sp>
    </p:spTree>
    <p:extLst>
      <p:ext uri="{BB962C8B-B14F-4D97-AF65-F5344CB8AC3E}">
        <p14:creationId xmlns:p14="http://schemas.microsoft.com/office/powerpoint/2010/main" val="353873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CD43-4EF1-4B47-91AF-ECE5027B11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EA47D6-5CB2-493D-BA84-CCBDDC0D0B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8703A-113C-4FDD-8C22-8BABECABE01A}"/>
              </a:ext>
            </a:extLst>
          </p:cNvPr>
          <p:cNvSpPr>
            <a:spLocks noGrp="1"/>
          </p:cNvSpPr>
          <p:nvPr>
            <p:ph type="dt" sz="half" idx="10"/>
          </p:nvPr>
        </p:nvSpPr>
        <p:spPr/>
        <p:txBody>
          <a:bodyPr/>
          <a:lstStyle/>
          <a:p>
            <a:fld id="{1BFA4A75-8348-4B19-8229-2C70871AFA7E}" type="datetimeFigureOut">
              <a:rPr lang="en-US" smtClean="0"/>
              <a:t>2/25/2020</a:t>
            </a:fld>
            <a:endParaRPr lang="en-US"/>
          </a:p>
        </p:txBody>
      </p:sp>
      <p:sp>
        <p:nvSpPr>
          <p:cNvPr id="5" name="Footer Placeholder 4">
            <a:extLst>
              <a:ext uri="{FF2B5EF4-FFF2-40B4-BE49-F238E27FC236}">
                <a16:creationId xmlns:a16="http://schemas.microsoft.com/office/drawing/2014/main" id="{F828A061-64DA-4D83-9CEE-B7615B6A5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DC145-4629-406B-B8B3-CB5F12952369}"/>
              </a:ext>
            </a:extLst>
          </p:cNvPr>
          <p:cNvSpPr>
            <a:spLocks noGrp="1"/>
          </p:cNvSpPr>
          <p:nvPr>
            <p:ph type="sldNum" sz="quarter" idx="12"/>
          </p:nvPr>
        </p:nvSpPr>
        <p:spPr/>
        <p:txBody>
          <a:bodyPr/>
          <a:lstStyle/>
          <a:p>
            <a:fld id="{A27012D4-F3EF-494E-85FF-B88C5CEEE2BE}" type="slidenum">
              <a:rPr lang="en-US" smtClean="0"/>
              <a:t>‹#›</a:t>
            </a:fld>
            <a:endParaRPr lang="en-US"/>
          </a:p>
        </p:txBody>
      </p:sp>
    </p:spTree>
    <p:extLst>
      <p:ext uri="{BB962C8B-B14F-4D97-AF65-F5344CB8AC3E}">
        <p14:creationId xmlns:p14="http://schemas.microsoft.com/office/powerpoint/2010/main" val="425658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C09C6E-05CD-4C7D-8E0F-288C555FB5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D6ED6B-4BB8-451A-B20B-6AED3C5766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28796-9AF2-4496-BD69-176AEDCC1EAA}"/>
              </a:ext>
            </a:extLst>
          </p:cNvPr>
          <p:cNvSpPr>
            <a:spLocks noGrp="1"/>
          </p:cNvSpPr>
          <p:nvPr>
            <p:ph type="dt" sz="half" idx="10"/>
          </p:nvPr>
        </p:nvSpPr>
        <p:spPr/>
        <p:txBody>
          <a:bodyPr/>
          <a:lstStyle/>
          <a:p>
            <a:fld id="{1BFA4A75-8348-4B19-8229-2C70871AFA7E}" type="datetimeFigureOut">
              <a:rPr lang="en-US" smtClean="0"/>
              <a:t>2/25/2020</a:t>
            </a:fld>
            <a:endParaRPr lang="en-US"/>
          </a:p>
        </p:txBody>
      </p:sp>
      <p:sp>
        <p:nvSpPr>
          <p:cNvPr id="5" name="Footer Placeholder 4">
            <a:extLst>
              <a:ext uri="{FF2B5EF4-FFF2-40B4-BE49-F238E27FC236}">
                <a16:creationId xmlns:a16="http://schemas.microsoft.com/office/drawing/2014/main" id="{44D99F66-5DA9-4E34-8312-479D726F4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0D8B2-5CED-448A-97BC-A2A00296D201}"/>
              </a:ext>
            </a:extLst>
          </p:cNvPr>
          <p:cNvSpPr>
            <a:spLocks noGrp="1"/>
          </p:cNvSpPr>
          <p:nvPr>
            <p:ph type="sldNum" sz="quarter" idx="12"/>
          </p:nvPr>
        </p:nvSpPr>
        <p:spPr/>
        <p:txBody>
          <a:bodyPr/>
          <a:lstStyle/>
          <a:p>
            <a:fld id="{A27012D4-F3EF-494E-85FF-B88C5CEEE2BE}" type="slidenum">
              <a:rPr lang="en-US" smtClean="0"/>
              <a:t>‹#›</a:t>
            </a:fld>
            <a:endParaRPr lang="en-US"/>
          </a:p>
        </p:txBody>
      </p:sp>
    </p:spTree>
    <p:extLst>
      <p:ext uri="{BB962C8B-B14F-4D97-AF65-F5344CB8AC3E}">
        <p14:creationId xmlns:p14="http://schemas.microsoft.com/office/powerpoint/2010/main" val="533442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9FD8-40C9-4417-A5D2-DA1A193421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DF6AB-32E3-4595-AE8D-064CD4667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48FD15-20DD-42CF-BF86-367335D960BA}"/>
              </a:ext>
            </a:extLst>
          </p:cNvPr>
          <p:cNvSpPr>
            <a:spLocks noGrp="1"/>
          </p:cNvSpPr>
          <p:nvPr>
            <p:ph type="dt" sz="half" idx="10"/>
          </p:nvPr>
        </p:nvSpPr>
        <p:spPr/>
        <p:txBody>
          <a:bodyPr/>
          <a:lstStyle/>
          <a:p>
            <a:fld id="{A3D442E7-0750-4AE0-B0DC-66BCE83AE866}" type="datetimeFigureOut">
              <a:rPr lang="en-US" smtClean="0"/>
              <a:t>2/25/2020</a:t>
            </a:fld>
            <a:endParaRPr lang="en-US"/>
          </a:p>
        </p:txBody>
      </p:sp>
      <p:sp>
        <p:nvSpPr>
          <p:cNvPr id="5" name="Footer Placeholder 4">
            <a:extLst>
              <a:ext uri="{FF2B5EF4-FFF2-40B4-BE49-F238E27FC236}">
                <a16:creationId xmlns:a16="http://schemas.microsoft.com/office/drawing/2014/main" id="{4085F3F3-B149-465E-993B-EDF689F66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15427-F198-4741-BAF6-E1DF509E58F7}"/>
              </a:ext>
            </a:extLst>
          </p:cNvPr>
          <p:cNvSpPr>
            <a:spLocks noGrp="1"/>
          </p:cNvSpPr>
          <p:nvPr>
            <p:ph type="sldNum" sz="quarter" idx="12"/>
          </p:nvPr>
        </p:nvSpPr>
        <p:spPr/>
        <p:txBody>
          <a:bodyPr/>
          <a:lstStyle/>
          <a:p>
            <a:fld id="{46FFB640-B477-44BE-8278-4FF7C0323372}" type="slidenum">
              <a:rPr lang="en-US" smtClean="0"/>
              <a:t>‹#›</a:t>
            </a:fld>
            <a:endParaRPr lang="en-US"/>
          </a:p>
        </p:txBody>
      </p:sp>
    </p:spTree>
    <p:extLst>
      <p:ext uri="{BB962C8B-B14F-4D97-AF65-F5344CB8AC3E}">
        <p14:creationId xmlns:p14="http://schemas.microsoft.com/office/powerpoint/2010/main" val="4238283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7266-58E5-40D4-9E9E-7DEEC7723A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A7FF6B-C670-4079-B798-5D379A1555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2322D-A9F8-4A68-9FFE-96C06835D1D7}"/>
              </a:ext>
            </a:extLst>
          </p:cNvPr>
          <p:cNvSpPr>
            <a:spLocks noGrp="1"/>
          </p:cNvSpPr>
          <p:nvPr>
            <p:ph type="dt" sz="half" idx="10"/>
          </p:nvPr>
        </p:nvSpPr>
        <p:spPr/>
        <p:txBody>
          <a:bodyPr/>
          <a:lstStyle/>
          <a:p>
            <a:fld id="{A3D442E7-0750-4AE0-B0DC-66BCE83AE866}" type="datetimeFigureOut">
              <a:rPr lang="en-US" smtClean="0"/>
              <a:t>2/25/2020</a:t>
            </a:fld>
            <a:endParaRPr lang="en-US"/>
          </a:p>
        </p:txBody>
      </p:sp>
      <p:sp>
        <p:nvSpPr>
          <p:cNvPr id="5" name="Footer Placeholder 4">
            <a:extLst>
              <a:ext uri="{FF2B5EF4-FFF2-40B4-BE49-F238E27FC236}">
                <a16:creationId xmlns:a16="http://schemas.microsoft.com/office/drawing/2014/main" id="{11E0D5E5-2AE5-41CC-A296-8664060F9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9732E-FDE8-48F6-9D59-4C41D52EFBBD}"/>
              </a:ext>
            </a:extLst>
          </p:cNvPr>
          <p:cNvSpPr>
            <a:spLocks noGrp="1"/>
          </p:cNvSpPr>
          <p:nvPr>
            <p:ph type="sldNum" sz="quarter" idx="12"/>
          </p:nvPr>
        </p:nvSpPr>
        <p:spPr/>
        <p:txBody>
          <a:bodyPr/>
          <a:lstStyle/>
          <a:p>
            <a:fld id="{46FFB640-B477-44BE-8278-4FF7C0323372}" type="slidenum">
              <a:rPr lang="en-US" smtClean="0"/>
              <a:t>‹#›</a:t>
            </a:fld>
            <a:endParaRPr lang="en-US"/>
          </a:p>
        </p:txBody>
      </p:sp>
    </p:spTree>
    <p:extLst>
      <p:ext uri="{BB962C8B-B14F-4D97-AF65-F5344CB8AC3E}">
        <p14:creationId xmlns:p14="http://schemas.microsoft.com/office/powerpoint/2010/main" val="1175239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BBAD-B655-43D5-B15F-7472FA4806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667CA3-B021-4600-AE85-00A4EB753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89D711-9312-4B88-BB34-BFC98830898B}"/>
              </a:ext>
            </a:extLst>
          </p:cNvPr>
          <p:cNvSpPr>
            <a:spLocks noGrp="1"/>
          </p:cNvSpPr>
          <p:nvPr>
            <p:ph type="dt" sz="half" idx="10"/>
          </p:nvPr>
        </p:nvSpPr>
        <p:spPr/>
        <p:txBody>
          <a:bodyPr/>
          <a:lstStyle/>
          <a:p>
            <a:fld id="{A3D442E7-0750-4AE0-B0DC-66BCE83AE866}" type="datetimeFigureOut">
              <a:rPr lang="en-US" smtClean="0"/>
              <a:t>2/25/2020</a:t>
            </a:fld>
            <a:endParaRPr lang="en-US"/>
          </a:p>
        </p:txBody>
      </p:sp>
      <p:sp>
        <p:nvSpPr>
          <p:cNvPr id="5" name="Footer Placeholder 4">
            <a:extLst>
              <a:ext uri="{FF2B5EF4-FFF2-40B4-BE49-F238E27FC236}">
                <a16:creationId xmlns:a16="http://schemas.microsoft.com/office/drawing/2014/main" id="{4D467940-1602-4365-B72F-6A1FA5A41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EB26C-97A6-4EC3-B4F4-2FBDEFF5DD10}"/>
              </a:ext>
            </a:extLst>
          </p:cNvPr>
          <p:cNvSpPr>
            <a:spLocks noGrp="1"/>
          </p:cNvSpPr>
          <p:nvPr>
            <p:ph type="sldNum" sz="quarter" idx="12"/>
          </p:nvPr>
        </p:nvSpPr>
        <p:spPr/>
        <p:txBody>
          <a:bodyPr/>
          <a:lstStyle/>
          <a:p>
            <a:fld id="{46FFB640-B477-44BE-8278-4FF7C0323372}" type="slidenum">
              <a:rPr lang="en-US" smtClean="0"/>
              <a:t>‹#›</a:t>
            </a:fld>
            <a:endParaRPr lang="en-US"/>
          </a:p>
        </p:txBody>
      </p:sp>
    </p:spTree>
    <p:extLst>
      <p:ext uri="{BB962C8B-B14F-4D97-AF65-F5344CB8AC3E}">
        <p14:creationId xmlns:p14="http://schemas.microsoft.com/office/powerpoint/2010/main" val="399393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BF18-7F97-4387-AB62-0C10717CE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0C5CB1-C9C9-4F53-954E-EE165B4475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E1929-680E-4197-8B00-2C5FADC9EC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A7E764-F677-4BB6-BB85-CF586FF6813E}"/>
              </a:ext>
            </a:extLst>
          </p:cNvPr>
          <p:cNvSpPr>
            <a:spLocks noGrp="1"/>
          </p:cNvSpPr>
          <p:nvPr>
            <p:ph type="dt" sz="half" idx="10"/>
          </p:nvPr>
        </p:nvSpPr>
        <p:spPr/>
        <p:txBody>
          <a:bodyPr/>
          <a:lstStyle/>
          <a:p>
            <a:fld id="{A3D442E7-0750-4AE0-B0DC-66BCE83AE866}" type="datetimeFigureOut">
              <a:rPr lang="en-US" smtClean="0"/>
              <a:t>2/25/2020</a:t>
            </a:fld>
            <a:endParaRPr lang="en-US"/>
          </a:p>
        </p:txBody>
      </p:sp>
      <p:sp>
        <p:nvSpPr>
          <p:cNvPr id="6" name="Footer Placeholder 5">
            <a:extLst>
              <a:ext uri="{FF2B5EF4-FFF2-40B4-BE49-F238E27FC236}">
                <a16:creationId xmlns:a16="http://schemas.microsoft.com/office/drawing/2014/main" id="{A81EE186-45C4-447B-8164-909F231D3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50BEB-AC93-4273-B7D6-BE175460321E}"/>
              </a:ext>
            </a:extLst>
          </p:cNvPr>
          <p:cNvSpPr>
            <a:spLocks noGrp="1"/>
          </p:cNvSpPr>
          <p:nvPr>
            <p:ph type="sldNum" sz="quarter" idx="12"/>
          </p:nvPr>
        </p:nvSpPr>
        <p:spPr/>
        <p:txBody>
          <a:bodyPr/>
          <a:lstStyle/>
          <a:p>
            <a:fld id="{46FFB640-B477-44BE-8278-4FF7C0323372}" type="slidenum">
              <a:rPr lang="en-US" smtClean="0"/>
              <a:t>‹#›</a:t>
            </a:fld>
            <a:endParaRPr lang="en-US"/>
          </a:p>
        </p:txBody>
      </p:sp>
    </p:spTree>
    <p:extLst>
      <p:ext uri="{BB962C8B-B14F-4D97-AF65-F5344CB8AC3E}">
        <p14:creationId xmlns:p14="http://schemas.microsoft.com/office/powerpoint/2010/main" val="3359350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C3E0-FDA8-4D6D-B75F-C4A9B8A00F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4F2AF4-7AD7-4902-93A5-9C8FA55F9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0B72E7-9654-43B7-8D3A-68FFF6A962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E1FC4C-DDAB-474A-B2C3-75F4849C1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7A2D08-ECBB-4820-B44D-54D3A98E6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E228A7-3DD9-4FA9-A81A-AEC6E4A0DD8B}"/>
              </a:ext>
            </a:extLst>
          </p:cNvPr>
          <p:cNvSpPr>
            <a:spLocks noGrp="1"/>
          </p:cNvSpPr>
          <p:nvPr>
            <p:ph type="dt" sz="half" idx="10"/>
          </p:nvPr>
        </p:nvSpPr>
        <p:spPr/>
        <p:txBody>
          <a:bodyPr/>
          <a:lstStyle/>
          <a:p>
            <a:fld id="{A3D442E7-0750-4AE0-B0DC-66BCE83AE866}" type="datetimeFigureOut">
              <a:rPr lang="en-US" smtClean="0"/>
              <a:t>2/25/2020</a:t>
            </a:fld>
            <a:endParaRPr lang="en-US"/>
          </a:p>
        </p:txBody>
      </p:sp>
      <p:sp>
        <p:nvSpPr>
          <p:cNvPr id="8" name="Footer Placeholder 7">
            <a:extLst>
              <a:ext uri="{FF2B5EF4-FFF2-40B4-BE49-F238E27FC236}">
                <a16:creationId xmlns:a16="http://schemas.microsoft.com/office/drawing/2014/main" id="{04B9C493-9C59-43CD-8943-438A151F27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4C3000-C9C3-4A78-93B0-7122C21D1260}"/>
              </a:ext>
            </a:extLst>
          </p:cNvPr>
          <p:cNvSpPr>
            <a:spLocks noGrp="1"/>
          </p:cNvSpPr>
          <p:nvPr>
            <p:ph type="sldNum" sz="quarter" idx="12"/>
          </p:nvPr>
        </p:nvSpPr>
        <p:spPr/>
        <p:txBody>
          <a:bodyPr/>
          <a:lstStyle/>
          <a:p>
            <a:fld id="{46FFB640-B477-44BE-8278-4FF7C0323372}" type="slidenum">
              <a:rPr lang="en-US" smtClean="0"/>
              <a:t>‹#›</a:t>
            </a:fld>
            <a:endParaRPr lang="en-US"/>
          </a:p>
        </p:txBody>
      </p:sp>
    </p:spTree>
    <p:extLst>
      <p:ext uri="{BB962C8B-B14F-4D97-AF65-F5344CB8AC3E}">
        <p14:creationId xmlns:p14="http://schemas.microsoft.com/office/powerpoint/2010/main" val="465788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E088-8D54-4BC3-B009-845CCDBB13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5520EE-F9D6-422A-80B3-60B6017C36EC}"/>
              </a:ext>
            </a:extLst>
          </p:cNvPr>
          <p:cNvSpPr>
            <a:spLocks noGrp="1"/>
          </p:cNvSpPr>
          <p:nvPr>
            <p:ph type="dt" sz="half" idx="10"/>
          </p:nvPr>
        </p:nvSpPr>
        <p:spPr/>
        <p:txBody>
          <a:bodyPr/>
          <a:lstStyle/>
          <a:p>
            <a:fld id="{A3D442E7-0750-4AE0-B0DC-66BCE83AE866}" type="datetimeFigureOut">
              <a:rPr lang="en-US" smtClean="0"/>
              <a:t>2/25/2020</a:t>
            </a:fld>
            <a:endParaRPr lang="en-US"/>
          </a:p>
        </p:txBody>
      </p:sp>
      <p:sp>
        <p:nvSpPr>
          <p:cNvPr id="4" name="Footer Placeholder 3">
            <a:extLst>
              <a:ext uri="{FF2B5EF4-FFF2-40B4-BE49-F238E27FC236}">
                <a16:creationId xmlns:a16="http://schemas.microsoft.com/office/drawing/2014/main" id="{7A2D777B-B655-4292-A67E-F64484E1FE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079B4-A4EB-47D9-85FE-C4B2D3AF0CD3}"/>
              </a:ext>
            </a:extLst>
          </p:cNvPr>
          <p:cNvSpPr>
            <a:spLocks noGrp="1"/>
          </p:cNvSpPr>
          <p:nvPr>
            <p:ph type="sldNum" sz="quarter" idx="12"/>
          </p:nvPr>
        </p:nvSpPr>
        <p:spPr/>
        <p:txBody>
          <a:bodyPr/>
          <a:lstStyle/>
          <a:p>
            <a:fld id="{46FFB640-B477-44BE-8278-4FF7C0323372}" type="slidenum">
              <a:rPr lang="en-US" smtClean="0"/>
              <a:t>‹#›</a:t>
            </a:fld>
            <a:endParaRPr lang="en-US"/>
          </a:p>
        </p:txBody>
      </p:sp>
    </p:spTree>
    <p:extLst>
      <p:ext uri="{BB962C8B-B14F-4D97-AF65-F5344CB8AC3E}">
        <p14:creationId xmlns:p14="http://schemas.microsoft.com/office/powerpoint/2010/main" val="241128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CCD9E-1842-4732-B662-1F972F68617E}"/>
              </a:ext>
            </a:extLst>
          </p:cNvPr>
          <p:cNvSpPr>
            <a:spLocks noGrp="1"/>
          </p:cNvSpPr>
          <p:nvPr>
            <p:ph type="dt" sz="half" idx="10"/>
          </p:nvPr>
        </p:nvSpPr>
        <p:spPr/>
        <p:txBody>
          <a:bodyPr/>
          <a:lstStyle/>
          <a:p>
            <a:fld id="{A3D442E7-0750-4AE0-B0DC-66BCE83AE866}" type="datetimeFigureOut">
              <a:rPr lang="en-US" smtClean="0"/>
              <a:t>2/25/2020</a:t>
            </a:fld>
            <a:endParaRPr lang="en-US"/>
          </a:p>
        </p:txBody>
      </p:sp>
      <p:sp>
        <p:nvSpPr>
          <p:cNvPr id="3" name="Footer Placeholder 2">
            <a:extLst>
              <a:ext uri="{FF2B5EF4-FFF2-40B4-BE49-F238E27FC236}">
                <a16:creationId xmlns:a16="http://schemas.microsoft.com/office/drawing/2014/main" id="{FCB0D9F0-7901-4464-971F-06856561E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EB200-B191-43BC-A03F-A0EEE2B273E6}"/>
              </a:ext>
            </a:extLst>
          </p:cNvPr>
          <p:cNvSpPr>
            <a:spLocks noGrp="1"/>
          </p:cNvSpPr>
          <p:nvPr>
            <p:ph type="sldNum" sz="quarter" idx="12"/>
          </p:nvPr>
        </p:nvSpPr>
        <p:spPr/>
        <p:txBody>
          <a:bodyPr/>
          <a:lstStyle/>
          <a:p>
            <a:fld id="{46FFB640-B477-44BE-8278-4FF7C0323372}" type="slidenum">
              <a:rPr lang="en-US" smtClean="0"/>
              <a:t>‹#›</a:t>
            </a:fld>
            <a:endParaRPr lang="en-US"/>
          </a:p>
        </p:txBody>
      </p:sp>
    </p:spTree>
    <p:extLst>
      <p:ext uri="{BB962C8B-B14F-4D97-AF65-F5344CB8AC3E}">
        <p14:creationId xmlns:p14="http://schemas.microsoft.com/office/powerpoint/2010/main" val="2963354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7F2E-66F4-4BEF-A4F9-4BF8F7429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9BB4E-57AC-442C-8E1A-679CCC8372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525138-37D1-415B-A6C5-918F18BF0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DC4226-5341-4D04-AA21-ECE849126B6C}"/>
              </a:ext>
            </a:extLst>
          </p:cNvPr>
          <p:cNvSpPr>
            <a:spLocks noGrp="1"/>
          </p:cNvSpPr>
          <p:nvPr>
            <p:ph type="dt" sz="half" idx="10"/>
          </p:nvPr>
        </p:nvSpPr>
        <p:spPr/>
        <p:txBody>
          <a:bodyPr/>
          <a:lstStyle/>
          <a:p>
            <a:fld id="{A3D442E7-0750-4AE0-B0DC-66BCE83AE866}" type="datetimeFigureOut">
              <a:rPr lang="en-US" smtClean="0"/>
              <a:t>2/25/2020</a:t>
            </a:fld>
            <a:endParaRPr lang="en-US"/>
          </a:p>
        </p:txBody>
      </p:sp>
      <p:sp>
        <p:nvSpPr>
          <p:cNvPr id="6" name="Footer Placeholder 5">
            <a:extLst>
              <a:ext uri="{FF2B5EF4-FFF2-40B4-BE49-F238E27FC236}">
                <a16:creationId xmlns:a16="http://schemas.microsoft.com/office/drawing/2014/main" id="{39816512-AE56-4E47-99E9-292DF376C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4D7F0E-4C29-4B06-BB41-64633A3E3FB2}"/>
              </a:ext>
            </a:extLst>
          </p:cNvPr>
          <p:cNvSpPr>
            <a:spLocks noGrp="1"/>
          </p:cNvSpPr>
          <p:nvPr>
            <p:ph type="sldNum" sz="quarter" idx="12"/>
          </p:nvPr>
        </p:nvSpPr>
        <p:spPr/>
        <p:txBody>
          <a:bodyPr/>
          <a:lstStyle/>
          <a:p>
            <a:fld id="{46FFB640-B477-44BE-8278-4FF7C0323372}" type="slidenum">
              <a:rPr lang="en-US" smtClean="0"/>
              <a:t>‹#›</a:t>
            </a:fld>
            <a:endParaRPr lang="en-US"/>
          </a:p>
        </p:txBody>
      </p:sp>
    </p:spTree>
    <p:extLst>
      <p:ext uri="{BB962C8B-B14F-4D97-AF65-F5344CB8AC3E}">
        <p14:creationId xmlns:p14="http://schemas.microsoft.com/office/powerpoint/2010/main" val="221803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3610-6D0E-47C2-9A82-ED29FC344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721F5-455F-4450-9966-2C9214E9FB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D4C79-8A0E-4E5C-BF56-9141C74C16D8}"/>
              </a:ext>
            </a:extLst>
          </p:cNvPr>
          <p:cNvSpPr>
            <a:spLocks noGrp="1"/>
          </p:cNvSpPr>
          <p:nvPr>
            <p:ph type="dt" sz="half" idx="10"/>
          </p:nvPr>
        </p:nvSpPr>
        <p:spPr/>
        <p:txBody>
          <a:bodyPr/>
          <a:lstStyle/>
          <a:p>
            <a:fld id="{1BFA4A75-8348-4B19-8229-2C70871AFA7E}" type="datetimeFigureOut">
              <a:rPr lang="en-US" smtClean="0"/>
              <a:t>2/25/2020</a:t>
            </a:fld>
            <a:endParaRPr lang="en-US"/>
          </a:p>
        </p:txBody>
      </p:sp>
      <p:sp>
        <p:nvSpPr>
          <p:cNvPr id="5" name="Footer Placeholder 4">
            <a:extLst>
              <a:ext uri="{FF2B5EF4-FFF2-40B4-BE49-F238E27FC236}">
                <a16:creationId xmlns:a16="http://schemas.microsoft.com/office/drawing/2014/main" id="{9F069068-5661-4EA7-9A7F-BF4430F5C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CCA1E-BF6B-441B-B344-D54822D4444F}"/>
              </a:ext>
            </a:extLst>
          </p:cNvPr>
          <p:cNvSpPr>
            <a:spLocks noGrp="1"/>
          </p:cNvSpPr>
          <p:nvPr>
            <p:ph type="sldNum" sz="quarter" idx="12"/>
          </p:nvPr>
        </p:nvSpPr>
        <p:spPr/>
        <p:txBody>
          <a:bodyPr/>
          <a:lstStyle/>
          <a:p>
            <a:fld id="{A27012D4-F3EF-494E-85FF-B88C5CEEE2BE}" type="slidenum">
              <a:rPr lang="en-US" smtClean="0"/>
              <a:t>‹#›</a:t>
            </a:fld>
            <a:endParaRPr lang="en-US"/>
          </a:p>
        </p:txBody>
      </p:sp>
    </p:spTree>
    <p:extLst>
      <p:ext uri="{BB962C8B-B14F-4D97-AF65-F5344CB8AC3E}">
        <p14:creationId xmlns:p14="http://schemas.microsoft.com/office/powerpoint/2010/main" val="1183441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61C5-0713-4DE4-A031-D1384E1B9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81C991-F45F-4027-9698-FD7331EDF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7AB8A6-D21B-46D1-A4BB-BB68688B0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5824AF-1BC9-4EA1-9F87-28E55ACC22EB}"/>
              </a:ext>
            </a:extLst>
          </p:cNvPr>
          <p:cNvSpPr>
            <a:spLocks noGrp="1"/>
          </p:cNvSpPr>
          <p:nvPr>
            <p:ph type="dt" sz="half" idx="10"/>
          </p:nvPr>
        </p:nvSpPr>
        <p:spPr/>
        <p:txBody>
          <a:bodyPr/>
          <a:lstStyle/>
          <a:p>
            <a:fld id="{A3D442E7-0750-4AE0-B0DC-66BCE83AE866}" type="datetimeFigureOut">
              <a:rPr lang="en-US" smtClean="0"/>
              <a:t>2/25/2020</a:t>
            </a:fld>
            <a:endParaRPr lang="en-US"/>
          </a:p>
        </p:txBody>
      </p:sp>
      <p:sp>
        <p:nvSpPr>
          <p:cNvPr id="6" name="Footer Placeholder 5">
            <a:extLst>
              <a:ext uri="{FF2B5EF4-FFF2-40B4-BE49-F238E27FC236}">
                <a16:creationId xmlns:a16="http://schemas.microsoft.com/office/drawing/2014/main" id="{7878CD16-4266-4EFF-99BB-D2BB311FFB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FB778-BD2C-4DE1-88AF-9DFA3B476BA1}"/>
              </a:ext>
            </a:extLst>
          </p:cNvPr>
          <p:cNvSpPr>
            <a:spLocks noGrp="1"/>
          </p:cNvSpPr>
          <p:nvPr>
            <p:ph type="sldNum" sz="quarter" idx="12"/>
          </p:nvPr>
        </p:nvSpPr>
        <p:spPr/>
        <p:txBody>
          <a:bodyPr/>
          <a:lstStyle/>
          <a:p>
            <a:fld id="{46FFB640-B477-44BE-8278-4FF7C0323372}" type="slidenum">
              <a:rPr lang="en-US" smtClean="0"/>
              <a:t>‹#›</a:t>
            </a:fld>
            <a:endParaRPr lang="en-US"/>
          </a:p>
        </p:txBody>
      </p:sp>
    </p:spTree>
    <p:extLst>
      <p:ext uri="{BB962C8B-B14F-4D97-AF65-F5344CB8AC3E}">
        <p14:creationId xmlns:p14="http://schemas.microsoft.com/office/powerpoint/2010/main" val="404895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6B82-5483-4FAE-9F2E-A43795C3CA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1524D3-294F-4C04-8781-102F523139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39873-9EB4-4DBA-B435-86296CB3F54A}"/>
              </a:ext>
            </a:extLst>
          </p:cNvPr>
          <p:cNvSpPr>
            <a:spLocks noGrp="1"/>
          </p:cNvSpPr>
          <p:nvPr>
            <p:ph type="dt" sz="half" idx="10"/>
          </p:nvPr>
        </p:nvSpPr>
        <p:spPr/>
        <p:txBody>
          <a:bodyPr/>
          <a:lstStyle/>
          <a:p>
            <a:fld id="{A3D442E7-0750-4AE0-B0DC-66BCE83AE866}" type="datetimeFigureOut">
              <a:rPr lang="en-US" smtClean="0"/>
              <a:t>2/25/2020</a:t>
            </a:fld>
            <a:endParaRPr lang="en-US"/>
          </a:p>
        </p:txBody>
      </p:sp>
      <p:sp>
        <p:nvSpPr>
          <p:cNvPr id="5" name="Footer Placeholder 4">
            <a:extLst>
              <a:ext uri="{FF2B5EF4-FFF2-40B4-BE49-F238E27FC236}">
                <a16:creationId xmlns:a16="http://schemas.microsoft.com/office/drawing/2014/main" id="{28F45432-32D0-4238-818A-675BAF0AF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B018D-D34D-4DB1-95FD-813184FDB1EC}"/>
              </a:ext>
            </a:extLst>
          </p:cNvPr>
          <p:cNvSpPr>
            <a:spLocks noGrp="1"/>
          </p:cNvSpPr>
          <p:nvPr>
            <p:ph type="sldNum" sz="quarter" idx="12"/>
          </p:nvPr>
        </p:nvSpPr>
        <p:spPr/>
        <p:txBody>
          <a:bodyPr/>
          <a:lstStyle/>
          <a:p>
            <a:fld id="{46FFB640-B477-44BE-8278-4FF7C0323372}" type="slidenum">
              <a:rPr lang="en-US" smtClean="0"/>
              <a:t>‹#›</a:t>
            </a:fld>
            <a:endParaRPr lang="en-US"/>
          </a:p>
        </p:txBody>
      </p:sp>
    </p:spTree>
    <p:extLst>
      <p:ext uri="{BB962C8B-B14F-4D97-AF65-F5344CB8AC3E}">
        <p14:creationId xmlns:p14="http://schemas.microsoft.com/office/powerpoint/2010/main" val="243064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DB1682-7B57-4F59-A71B-F990E79557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BBE480-46B4-4952-B7FE-F848C3622C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FCBBB-6B39-4821-ABC0-95A6AE592CB4}"/>
              </a:ext>
            </a:extLst>
          </p:cNvPr>
          <p:cNvSpPr>
            <a:spLocks noGrp="1"/>
          </p:cNvSpPr>
          <p:nvPr>
            <p:ph type="dt" sz="half" idx="10"/>
          </p:nvPr>
        </p:nvSpPr>
        <p:spPr/>
        <p:txBody>
          <a:bodyPr/>
          <a:lstStyle/>
          <a:p>
            <a:fld id="{A3D442E7-0750-4AE0-B0DC-66BCE83AE866}" type="datetimeFigureOut">
              <a:rPr lang="en-US" smtClean="0"/>
              <a:t>2/25/2020</a:t>
            </a:fld>
            <a:endParaRPr lang="en-US"/>
          </a:p>
        </p:txBody>
      </p:sp>
      <p:sp>
        <p:nvSpPr>
          <p:cNvPr id="5" name="Footer Placeholder 4">
            <a:extLst>
              <a:ext uri="{FF2B5EF4-FFF2-40B4-BE49-F238E27FC236}">
                <a16:creationId xmlns:a16="http://schemas.microsoft.com/office/drawing/2014/main" id="{D8B230B3-6E8B-489E-97BE-9067078ED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49B90-6E57-44A7-B4AE-2A9D1CB46005}"/>
              </a:ext>
            </a:extLst>
          </p:cNvPr>
          <p:cNvSpPr>
            <a:spLocks noGrp="1"/>
          </p:cNvSpPr>
          <p:nvPr>
            <p:ph type="sldNum" sz="quarter" idx="12"/>
          </p:nvPr>
        </p:nvSpPr>
        <p:spPr/>
        <p:txBody>
          <a:bodyPr/>
          <a:lstStyle/>
          <a:p>
            <a:fld id="{46FFB640-B477-44BE-8278-4FF7C0323372}" type="slidenum">
              <a:rPr lang="en-US" smtClean="0"/>
              <a:t>‹#›</a:t>
            </a:fld>
            <a:endParaRPr lang="en-US"/>
          </a:p>
        </p:txBody>
      </p:sp>
    </p:spTree>
    <p:extLst>
      <p:ext uri="{BB962C8B-B14F-4D97-AF65-F5344CB8AC3E}">
        <p14:creationId xmlns:p14="http://schemas.microsoft.com/office/powerpoint/2010/main" val="1871555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4F46-C546-4BEC-B281-77AD112FC8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81FF2D-7F34-43F0-BA64-9F510F5791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97FA49-200D-41EC-A585-8F546A32473E}"/>
              </a:ext>
            </a:extLst>
          </p:cNvPr>
          <p:cNvSpPr>
            <a:spLocks noGrp="1"/>
          </p:cNvSpPr>
          <p:nvPr>
            <p:ph type="dt" sz="half" idx="10"/>
          </p:nvPr>
        </p:nvSpPr>
        <p:spPr/>
        <p:txBody>
          <a:bodyPr/>
          <a:lstStyle/>
          <a:p>
            <a:fld id="{4329459A-CF5C-41BD-9018-7ABD90350E69}" type="datetimeFigureOut">
              <a:rPr lang="en-US" smtClean="0"/>
              <a:t>2/25/2020</a:t>
            </a:fld>
            <a:endParaRPr lang="en-US"/>
          </a:p>
        </p:txBody>
      </p:sp>
      <p:sp>
        <p:nvSpPr>
          <p:cNvPr id="5" name="Footer Placeholder 4">
            <a:extLst>
              <a:ext uri="{FF2B5EF4-FFF2-40B4-BE49-F238E27FC236}">
                <a16:creationId xmlns:a16="http://schemas.microsoft.com/office/drawing/2014/main" id="{68B2CAB3-0ACE-4B2D-A33D-B10F6E9A9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F360A-5201-4A56-A0C7-28E64CAF2EC2}"/>
              </a:ext>
            </a:extLst>
          </p:cNvPr>
          <p:cNvSpPr>
            <a:spLocks noGrp="1"/>
          </p:cNvSpPr>
          <p:nvPr>
            <p:ph type="sldNum" sz="quarter" idx="12"/>
          </p:nvPr>
        </p:nvSpPr>
        <p:spPr/>
        <p:txBody>
          <a:bodyPr/>
          <a:lstStyle/>
          <a:p>
            <a:fld id="{43DA0591-D080-4ECB-8EAF-7E453169310F}" type="slidenum">
              <a:rPr lang="en-US" smtClean="0"/>
              <a:t>‹#›</a:t>
            </a:fld>
            <a:endParaRPr lang="en-US"/>
          </a:p>
        </p:txBody>
      </p:sp>
    </p:spTree>
    <p:extLst>
      <p:ext uri="{BB962C8B-B14F-4D97-AF65-F5344CB8AC3E}">
        <p14:creationId xmlns:p14="http://schemas.microsoft.com/office/powerpoint/2010/main" val="265010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5F61-24AE-4107-B9D2-422EEF8F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E7431-0FC2-4D8A-A98A-96B186B0E6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27589-DB47-4DDE-9929-B987F39DE44F}"/>
              </a:ext>
            </a:extLst>
          </p:cNvPr>
          <p:cNvSpPr>
            <a:spLocks noGrp="1"/>
          </p:cNvSpPr>
          <p:nvPr>
            <p:ph type="dt" sz="half" idx="10"/>
          </p:nvPr>
        </p:nvSpPr>
        <p:spPr/>
        <p:txBody>
          <a:bodyPr/>
          <a:lstStyle/>
          <a:p>
            <a:fld id="{4329459A-CF5C-41BD-9018-7ABD90350E69}" type="datetimeFigureOut">
              <a:rPr lang="en-US" smtClean="0"/>
              <a:t>2/25/2020</a:t>
            </a:fld>
            <a:endParaRPr lang="en-US"/>
          </a:p>
        </p:txBody>
      </p:sp>
      <p:sp>
        <p:nvSpPr>
          <p:cNvPr id="5" name="Footer Placeholder 4">
            <a:extLst>
              <a:ext uri="{FF2B5EF4-FFF2-40B4-BE49-F238E27FC236}">
                <a16:creationId xmlns:a16="http://schemas.microsoft.com/office/drawing/2014/main" id="{DE9DB6E7-071F-4349-A387-D61D5F83E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039E3-67CC-4787-800D-C85E2CB93F31}"/>
              </a:ext>
            </a:extLst>
          </p:cNvPr>
          <p:cNvSpPr>
            <a:spLocks noGrp="1"/>
          </p:cNvSpPr>
          <p:nvPr>
            <p:ph type="sldNum" sz="quarter" idx="12"/>
          </p:nvPr>
        </p:nvSpPr>
        <p:spPr/>
        <p:txBody>
          <a:bodyPr/>
          <a:lstStyle/>
          <a:p>
            <a:fld id="{43DA0591-D080-4ECB-8EAF-7E453169310F}" type="slidenum">
              <a:rPr lang="en-US" smtClean="0"/>
              <a:t>‹#›</a:t>
            </a:fld>
            <a:endParaRPr lang="en-US"/>
          </a:p>
        </p:txBody>
      </p:sp>
    </p:spTree>
    <p:extLst>
      <p:ext uri="{BB962C8B-B14F-4D97-AF65-F5344CB8AC3E}">
        <p14:creationId xmlns:p14="http://schemas.microsoft.com/office/powerpoint/2010/main" val="1254974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B529-C2E0-4817-BB46-424F3C319B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35CADB-CAF8-4C09-B236-F388DBA3C0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BB8F63-B59F-4983-8E06-0C2D56FF2E21}"/>
              </a:ext>
            </a:extLst>
          </p:cNvPr>
          <p:cNvSpPr>
            <a:spLocks noGrp="1"/>
          </p:cNvSpPr>
          <p:nvPr>
            <p:ph type="dt" sz="half" idx="10"/>
          </p:nvPr>
        </p:nvSpPr>
        <p:spPr/>
        <p:txBody>
          <a:bodyPr/>
          <a:lstStyle/>
          <a:p>
            <a:fld id="{4329459A-CF5C-41BD-9018-7ABD90350E69}" type="datetimeFigureOut">
              <a:rPr lang="en-US" smtClean="0"/>
              <a:t>2/25/2020</a:t>
            </a:fld>
            <a:endParaRPr lang="en-US"/>
          </a:p>
        </p:txBody>
      </p:sp>
      <p:sp>
        <p:nvSpPr>
          <p:cNvPr id="5" name="Footer Placeholder 4">
            <a:extLst>
              <a:ext uri="{FF2B5EF4-FFF2-40B4-BE49-F238E27FC236}">
                <a16:creationId xmlns:a16="http://schemas.microsoft.com/office/drawing/2014/main" id="{7B1B3B08-BCEF-478F-8083-DCFC5BE04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78370-495F-40B7-959A-31F48CDA7058}"/>
              </a:ext>
            </a:extLst>
          </p:cNvPr>
          <p:cNvSpPr>
            <a:spLocks noGrp="1"/>
          </p:cNvSpPr>
          <p:nvPr>
            <p:ph type="sldNum" sz="quarter" idx="12"/>
          </p:nvPr>
        </p:nvSpPr>
        <p:spPr/>
        <p:txBody>
          <a:bodyPr/>
          <a:lstStyle/>
          <a:p>
            <a:fld id="{43DA0591-D080-4ECB-8EAF-7E453169310F}" type="slidenum">
              <a:rPr lang="en-US" smtClean="0"/>
              <a:t>‹#›</a:t>
            </a:fld>
            <a:endParaRPr lang="en-US"/>
          </a:p>
        </p:txBody>
      </p:sp>
    </p:spTree>
    <p:extLst>
      <p:ext uri="{BB962C8B-B14F-4D97-AF65-F5344CB8AC3E}">
        <p14:creationId xmlns:p14="http://schemas.microsoft.com/office/powerpoint/2010/main" val="2717331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CCDA-6F27-40B8-81A9-95F290057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64CA0-09B5-4B47-A432-7721D2A0E4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2FDBDC-CB8B-4441-8A21-90268043B9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50D99-AD2C-43E9-9B25-A8535ECE92CF}"/>
              </a:ext>
            </a:extLst>
          </p:cNvPr>
          <p:cNvSpPr>
            <a:spLocks noGrp="1"/>
          </p:cNvSpPr>
          <p:nvPr>
            <p:ph type="dt" sz="half" idx="10"/>
          </p:nvPr>
        </p:nvSpPr>
        <p:spPr/>
        <p:txBody>
          <a:bodyPr/>
          <a:lstStyle/>
          <a:p>
            <a:fld id="{4329459A-CF5C-41BD-9018-7ABD90350E69}" type="datetimeFigureOut">
              <a:rPr lang="en-US" smtClean="0"/>
              <a:t>2/25/2020</a:t>
            </a:fld>
            <a:endParaRPr lang="en-US"/>
          </a:p>
        </p:txBody>
      </p:sp>
      <p:sp>
        <p:nvSpPr>
          <p:cNvPr id="6" name="Footer Placeholder 5">
            <a:extLst>
              <a:ext uri="{FF2B5EF4-FFF2-40B4-BE49-F238E27FC236}">
                <a16:creationId xmlns:a16="http://schemas.microsoft.com/office/drawing/2014/main" id="{61381D3E-1E1A-48F6-9B46-B197D5075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2A656-11C7-4A4B-B62A-D34FBF5FB900}"/>
              </a:ext>
            </a:extLst>
          </p:cNvPr>
          <p:cNvSpPr>
            <a:spLocks noGrp="1"/>
          </p:cNvSpPr>
          <p:nvPr>
            <p:ph type="sldNum" sz="quarter" idx="12"/>
          </p:nvPr>
        </p:nvSpPr>
        <p:spPr/>
        <p:txBody>
          <a:bodyPr/>
          <a:lstStyle/>
          <a:p>
            <a:fld id="{43DA0591-D080-4ECB-8EAF-7E453169310F}" type="slidenum">
              <a:rPr lang="en-US" smtClean="0"/>
              <a:t>‹#›</a:t>
            </a:fld>
            <a:endParaRPr lang="en-US"/>
          </a:p>
        </p:txBody>
      </p:sp>
    </p:spTree>
    <p:extLst>
      <p:ext uri="{BB962C8B-B14F-4D97-AF65-F5344CB8AC3E}">
        <p14:creationId xmlns:p14="http://schemas.microsoft.com/office/powerpoint/2010/main" val="2783055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0DC4-A615-4F85-9D0E-A39FA7375C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FB92D-9323-456A-89CA-1B6A135BCD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497419-FD9A-4F60-99A7-38C46F55C1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B422D-DA64-4B73-9308-FDF3F20E7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87A7BD-72CA-4A92-A452-BC381C670D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A8894-B801-4B4F-9B27-AE4F367A1501}"/>
              </a:ext>
            </a:extLst>
          </p:cNvPr>
          <p:cNvSpPr>
            <a:spLocks noGrp="1"/>
          </p:cNvSpPr>
          <p:nvPr>
            <p:ph type="dt" sz="half" idx="10"/>
          </p:nvPr>
        </p:nvSpPr>
        <p:spPr/>
        <p:txBody>
          <a:bodyPr/>
          <a:lstStyle/>
          <a:p>
            <a:fld id="{4329459A-CF5C-41BD-9018-7ABD90350E69}" type="datetimeFigureOut">
              <a:rPr lang="en-US" smtClean="0"/>
              <a:t>2/25/2020</a:t>
            </a:fld>
            <a:endParaRPr lang="en-US"/>
          </a:p>
        </p:txBody>
      </p:sp>
      <p:sp>
        <p:nvSpPr>
          <p:cNvPr id="8" name="Footer Placeholder 7">
            <a:extLst>
              <a:ext uri="{FF2B5EF4-FFF2-40B4-BE49-F238E27FC236}">
                <a16:creationId xmlns:a16="http://schemas.microsoft.com/office/drawing/2014/main" id="{180522C6-0127-443B-A62D-DCE4230BAD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0A99E0-EA6D-4969-8259-51B31F116153}"/>
              </a:ext>
            </a:extLst>
          </p:cNvPr>
          <p:cNvSpPr>
            <a:spLocks noGrp="1"/>
          </p:cNvSpPr>
          <p:nvPr>
            <p:ph type="sldNum" sz="quarter" idx="12"/>
          </p:nvPr>
        </p:nvSpPr>
        <p:spPr/>
        <p:txBody>
          <a:bodyPr/>
          <a:lstStyle/>
          <a:p>
            <a:fld id="{43DA0591-D080-4ECB-8EAF-7E453169310F}" type="slidenum">
              <a:rPr lang="en-US" smtClean="0"/>
              <a:t>‹#›</a:t>
            </a:fld>
            <a:endParaRPr lang="en-US"/>
          </a:p>
        </p:txBody>
      </p:sp>
    </p:spTree>
    <p:extLst>
      <p:ext uri="{BB962C8B-B14F-4D97-AF65-F5344CB8AC3E}">
        <p14:creationId xmlns:p14="http://schemas.microsoft.com/office/powerpoint/2010/main" val="643515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8FF5-2ECE-4B2F-A46C-45D62F0A84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E44647-4EC0-44B9-AFBE-643930095DB0}"/>
              </a:ext>
            </a:extLst>
          </p:cNvPr>
          <p:cNvSpPr>
            <a:spLocks noGrp="1"/>
          </p:cNvSpPr>
          <p:nvPr>
            <p:ph type="dt" sz="half" idx="10"/>
          </p:nvPr>
        </p:nvSpPr>
        <p:spPr/>
        <p:txBody>
          <a:bodyPr/>
          <a:lstStyle/>
          <a:p>
            <a:fld id="{4329459A-CF5C-41BD-9018-7ABD90350E69}" type="datetimeFigureOut">
              <a:rPr lang="en-US" smtClean="0"/>
              <a:t>2/25/2020</a:t>
            </a:fld>
            <a:endParaRPr lang="en-US"/>
          </a:p>
        </p:txBody>
      </p:sp>
      <p:sp>
        <p:nvSpPr>
          <p:cNvPr id="4" name="Footer Placeholder 3">
            <a:extLst>
              <a:ext uri="{FF2B5EF4-FFF2-40B4-BE49-F238E27FC236}">
                <a16:creationId xmlns:a16="http://schemas.microsoft.com/office/drawing/2014/main" id="{18F89A10-BB66-47CF-8350-6DC170174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522099-F862-4A74-86D4-404ADC9E339B}"/>
              </a:ext>
            </a:extLst>
          </p:cNvPr>
          <p:cNvSpPr>
            <a:spLocks noGrp="1"/>
          </p:cNvSpPr>
          <p:nvPr>
            <p:ph type="sldNum" sz="quarter" idx="12"/>
          </p:nvPr>
        </p:nvSpPr>
        <p:spPr/>
        <p:txBody>
          <a:bodyPr/>
          <a:lstStyle/>
          <a:p>
            <a:fld id="{43DA0591-D080-4ECB-8EAF-7E453169310F}" type="slidenum">
              <a:rPr lang="en-US" smtClean="0"/>
              <a:t>‹#›</a:t>
            </a:fld>
            <a:endParaRPr lang="en-US"/>
          </a:p>
        </p:txBody>
      </p:sp>
    </p:spTree>
    <p:extLst>
      <p:ext uri="{BB962C8B-B14F-4D97-AF65-F5344CB8AC3E}">
        <p14:creationId xmlns:p14="http://schemas.microsoft.com/office/powerpoint/2010/main" val="1308361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9E9770-411F-4BE9-96CC-9CACE5E87E9E}"/>
              </a:ext>
            </a:extLst>
          </p:cNvPr>
          <p:cNvSpPr>
            <a:spLocks noGrp="1"/>
          </p:cNvSpPr>
          <p:nvPr>
            <p:ph type="dt" sz="half" idx="10"/>
          </p:nvPr>
        </p:nvSpPr>
        <p:spPr/>
        <p:txBody>
          <a:bodyPr/>
          <a:lstStyle/>
          <a:p>
            <a:fld id="{4329459A-CF5C-41BD-9018-7ABD90350E69}" type="datetimeFigureOut">
              <a:rPr lang="en-US" smtClean="0"/>
              <a:t>2/25/2020</a:t>
            </a:fld>
            <a:endParaRPr lang="en-US"/>
          </a:p>
        </p:txBody>
      </p:sp>
      <p:sp>
        <p:nvSpPr>
          <p:cNvPr id="3" name="Footer Placeholder 2">
            <a:extLst>
              <a:ext uri="{FF2B5EF4-FFF2-40B4-BE49-F238E27FC236}">
                <a16:creationId xmlns:a16="http://schemas.microsoft.com/office/drawing/2014/main" id="{A99BD9BC-08E1-4DE4-A7DA-39CE5E9504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3E6D4-331C-41C3-9D05-6C19C56D92BA}"/>
              </a:ext>
            </a:extLst>
          </p:cNvPr>
          <p:cNvSpPr>
            <a:spLocks noGrp="1"/>
          </p:cNvSpPr>
          <p:nvPr>
            <p:ph type="sldNum" sz="quarter" idx="12"/>
          </p:nvPr>
        </p:nvSpPr>
        <p:spPr/>
        <p:txBody>
          <a:bodyPr/>
          <a:lstStyle/>
          <a:p>
            <a:fld id="{43DA0591-D080-4ECB-8EAF-7E453169310F}" type="slidenum">
              <a:rPr lang="en-US" smtClean="0"/>
              <a:t>‹#›</a:t>
            </a:fld>
            <a:endParaRPr lang="en-US"/>
          </a:p>
        </p:txBody>
      </p:sp>
    </p:spTree>
    <p:extLst>
      <p:ext uri="{BB962C8B-B14F-4D97-AF65-F5344CB8AC3E}">
        <p14:creationId xmlns:p14="http://schemas.microsoft.com/office/powerpoint/2010/main" val="236737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5083-4547-4C65-BD7D-178C2C2849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942B98-69D5-486A-8169-13A0E2F29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5C323B-3C3E-459B-8096-FA1214CFB3E3}"/>
              </a:ext>
            </a:extLst>
          </p:cNvPr>
          <p:cNvSpPr>
            <a:spLocks noGrp="1"/>
          </p:cNvSpPr>
          <p:nvPr>
            <p:ph type="dt" sz="half" idx="10"/>
          </p:nvPr>
        </p:nvSpPr>
        <p:spPr/>
        <p:txBody>
          <a:bodyPr/>
          <a:lstStyle/>
          <a:p>
            <a:fld id="{1BFA4A75-8348-4B19-8229-2C70871AFA7E}" type="datetimeFigureOut">
              <a:rPr lang="en-US" smtClean="0"/>
              <a:t>2/25/2020</a:t>
            </a:fld>
            <a:endParaRPr lang="en-US"/>
          </a:p>
        </p:txBody>
      </p:sp>
      <p:sp>
        <p:nvSpPr>
          <p:cNvPr id="5" name="Footer Placeholder 4">
            <a:extLst>
              <a:ext uri="{FF2B5EF4-FFF2-40B4-BE49-F238E27FC236}">
                <a16:creationId xmlns:a16="http://schemas.microsoft.com/office/drawing/2014/main" id="{7DB8C7D7-A086-4EE7-AA8E-8B0840350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B5FA0-8AFD-464F-AA47-82CA3D6D0528}"/>
              </a:ext>
            </a:extLst>
          </p:cNvPr>
          <p:cNvSpPr>
            <a:spLocks noGrp="1"/>
          </p:cNvSpPr>
          <p:nvPr>
            <p:ph type="sldNum" sz="quarter" idx="12"/>
          </p:nvPr>
        </p:nvSpPr>
        <p:spPr/>
        <p:txBody>
          <a:bodyPr/>
          <a:lstStyle/>
          <a:p>
            <a:fld id="{A27012D4-F3EF-494E-85FF-B88C5CEEE2BE}" type="slidenum">
              <a:rPr lang="en-US" smtClean="0"/>
              <a:t>‹#›</a:t>
            </a:fld>
            <a:endParaRPr lang="en-US"/>
          </a:p>
        </p:txBody>
      </p:sp>
    </p:spTree>
    <p:extLst>
      <p:ext uri="{BB962C8B-B14F-4D97-AF65-F5344CB8AC3E}">
        <p14:creationId xmlns:p14="http://schemas.microsoft.com/office/powerpoint/2010/main" val="2430370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11B6-A941-4329-B42F-4B36DB18C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60B8DD-5326-446C-9E00-A4CD874FF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249E9A-1310-4C8E-9064-AFE538266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630949-F61E-4A82-AC3F-E26B7D1084F5}"/>
              </a:ext>
            </a:extLst>
          </p:cNvPr>
          <p:cNvSpPr>
            <a:spLocks noGrp="1"/>
          </p:cNvSpPr>
          <p:nvPr>
            <p:ph type="dt" sz="half" idx="10"/>
          </p:nvPr>
        </p:nvSpPr>
        <p:spPr/>
        <p:txBody>
          <a:bodyPr/>
          <a:lstStyle/>
          <a:p>
            <a:fld id="{4329459A-CF5C-41BD-9018-7ABD90350E69}" type="datetimeFigureOut">
              <a:rPr lang="en-US" smtClean="0"/>
              <a:t>2/25/2020</a:t>
            </a:fld>
            <a:endParaRPr lang="en-US"/>
          </a:p>
        </p:txBody>
      </p:sp>
      <p:sp>
        <p:nvSpPr>
          <p:cNvPr id="6" name="Footer Placeholder 5">
            <a:extLst>
              <a:ext uri="{FF2B5EF4-FFF2-40B4-BE49-F238E27FC236}">
                <a16:creationId xmlns:a16="http://schemas.microsoft.com/office/drawing/2014/main" id="{A1769687-7468-4D80-9F37-681168E4F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8D1D3-8D86-4850-8DF5-A619579F4EA4}"/>
              </a:ext>
            </a:extLst>
          </p:cNvPr>
          <p:cNvSpPr>
            <a:spLocks noGrp="1"/>
          </p:cNvSpPr>
          <p:nvPr>
            <p:ph type="sldNum" sz="quarter" idx="12"/>
          </p:nvPr>
        </p:nvSpPr>
        <p:spPr/>
        <p:txBody>
          <a:bodyPr/>
          <a:lstStyle/>
          <a:p>
            <a:fld id="{43DA0591-D080-4ECB-8EAF-7E453169310F}" type="slidenum">
              <a:rPr lang="en-US" smtClean="0"/>
              <a:t>‹#›</a:t>
            </a:fld>
            <a:endParaRPr lang="en-US"/>
          </a:p>
        </p:txBody>
      </p:sp>
    </p:spTree>
    <p:extLst>
      <p:ext uri="{BB962C8B-B14F-4D97-AF65-F5344CB8AC3E}">
        <p14:creationId xmlns:p14="http://schemas.microsoft.com/office/powerpoint/2010/main" val="661354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8FD7-62B5-4F4B-8036-2EDBD566C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369B8C-B369-4C9B-A38E-3221FC7DAC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2323C1-41AE-4FFA-83C7-0DD91C10C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3ED161-2B3B-4CC1-AB43-4CE6E9E229A0}"/>
              </a:ext>
            </a:extLst>
          </p:cNvPr>
          <p:cNvSpPr>
            <a:spLocks noGrp="1"/>
          </p:cNvSpPr>
          <p:nvPr>
            <p:ph type="dt" sz="half" idx="10"/>
          </p:nvPr>
        </p:nvSpPr>
        <p:spPr/>
        <p:txBody>
          <a:bodyPr/>
          <a:lstStyle/>
          <a:p>
            <a:fld id="{4329459A-CF5C-41BD-9018-7ABD90350E69}" type="datetimeFigureOut">
              <a:rPr lang="en-US" smtClean="0"/>
              <a:t>2/25/2020</a:t>
            </a:fld>
            <a:endParaRPr lang="en-US"/>
          </a:p>
        </p:txBody>
      </p:sp>
      <p:sp>
        <p:nvSpPr>
          <p:cNvPr id="6" name="Footer Placeholder 5">
            <a:extLst>
              <a:ext uri="{FF2B5EF4-FFF2-40B4-BE49-F238E27FC236}">
                <a16:creationId xmlns:a16="http://schemas.microsoft.com/office/drawing/2014/main" id="{4D3AC767-D802-43A3-892F-88CF3EF36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C407A-EE5F-4F03-AD50-1C884953B084}"/>
              </a:ext>
            </a:extLst>
          </p:cNvPr>
          <p:cNvSpPr>
            <a:spLocks noGrp="1"/>
          </p:cNvSpPr>
          <p:nvPr>
            <p:ph type="sldNum" sz="quarter" idx="12"/>
          </p:nvPr>
        </p:nvSpPr>
        <p:spPr/>
        <p:txBody>
          <a:bodyPr/>
          <a:lstStyle/>
          <a:p>
            <a:fld id="{43DA0591-D080-4ECB-8EAF-7E453169310F}" type="slidenum">
              <a:rPr lang="en-US" smtClean="0"/>
              <a:t>‹#›</a:t>
            </a:fld>
            <a:endParaRPr lang="en-US"/>
          </a:p>
        </p:txBody>
      </p:sp>
    </p:spTree>
    <p:extLst>
      <p:ext uri="{BB962C8B-B14F-4D97-AF65-F5344CB8AC3E}">
        <p14:creationId xmlns:p14="http://schemas.microsoft.com/office/powerpoint/2010/main" val="700152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DA45-CE71-48FA-80E9-69798E00F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7E0705-842A-4379-8FB0-1CB89CE161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F8784-3DD2-4689-B3DB-21960761B5A4}"/>
              </a:ext>
            </a:extLst>
          </p:cNvPr>
          <p:cNvSpPr>
            <a:spLocks noGrp="1"/>
          </p:cNvSpPr>
          <p:nvPr>
            <p:ph type="dt" sz="half" idx="10"/>
          </p:nvPr>
        </p:nvSpPr>
        <p:spPr/>
        <p:txBody>
          <a:bodyPr/>
          <a:lstStyle/>
          <a:p>
            <a:fld id="{4329459A-CF5C-41BD-9018-7ABD90350E69}" type="datetimeFigureOut">
              <a:rPr lang="en-US" smtClean="0"/>
              <a:t>2/25/2020</a:t>
            </a:fld>
            <a:endParaRPr lang="en-US"/>
          </a:p>
        </p:txBody>
      </p:sp>
      <p:sp>
        <p:nvSpPr>
          <p:cNvPr id="5" name="Footer Placeholder 4">
            <a:extLst>
              <a:ext uri="{FF2B5EF4-FFF2-40B4-BE49-F238E27FC236}">
                <a16:creationId xmlns:a16="http://schemas.microsoft.com/office/drawing/2014/main" id="{0E2346BA-FC09-4735-B8B4-B9B24CDCE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D34E8-A77C-4D01-8239-AA517B0A3101}"/>
              </a:ext>
            </a:extLst>
          </p:cNvPr>
          <p:cNvSpPr>
            <a:spLocks noGrp="1"/>
          </p:cNvSpPr>
          <p:nvPr>
            <p:ph type="sldNum" sz="quarter" idx="12"/>
          </p:nvPr>
        </p:nvSpPr>
        <p:spPr/>
        <p:txBody>
          <a:bodyPr/>
          <a:lstStyle/>
          <a:p>
            <a:fld id="{43DA0591-D080-4ECB-8EAF-7E453169310F}" type="slidenum">
              <a:rPr lang="en-US" smtClean="0"/>
              <a:t>‹#›</a:t>
            </a:fld>
            <a:endParaRPr lang="en-US"/>
          </a:p>
        </p:txBody>
      </p:sp>
    </p:spTree>
    <p:extLst>
      <p:ext uri="{BB962C8B-B14F-4D97-AF65-F5344CB8AC3E}">
        <p14:creationId xmlns:p14="http://schemas.microsoft.com/office/powerpoint/2010/main" val="1622072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2FE766-D2E3-436D-8B93-B5D9CE5D95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AB52F7-DB47-432B-9503-D29D13007C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4F908-1B83-470F-8558-8F2429B231A4}"/>
              </a:ext>
            </a:extLst>
          </p:cNvPr>
          <p:cNvSpPr>
            <a:spLocks noGrp="1"/>
          </p:cNvSpPr>
          <p:nvPr>
            <p:ph type="dt" sz="half" idx="10"/>
          </p:nvPr>
        </p:nvSpPr>
        <p:spPr/>
        <p:txBody>
          <a:bodyPr/>
          <a:lstStyle/>
          <a:p>
            <a:fld id="{4329459A-CF5C-41BD-9018-7ABD90350E69}" type="datetimeFigureOut">
              <a:rPr lang="en-US" smtClean="0"/>
              <a:t>2/25/2020</a:t>
            </a:fld>
            <a:endParaRPr lang="en-US"/>
          </a:p>
        </p:txBody>
      </p:sp>
      <p:sp>
        <p:nvSpPr>
          <p:cNvPr id="5" name="Footer Placeholder 4">
            <a:extLst>
              <a:ext uri="{FF2B5EF4-FFF2-40B4-BE49-F238E27FC236}">
                <a16:creationId xmlns:a16="http://schemas.microsoft.com/office/drawing/2014/main" id="{9C5C1A9A-04EB-49A8-B6F3-2474CE3EE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E3AD7-D277-4C08-A547-B676F1F91237}"/>
              </a:ext>
            </a:extLst>
          </p:cNvPr>
          <p:cNvSpPr>
            <a:spLocks noGrp="1"/>
          </p:cNvSpPr>
          <p:nvPr>
            <p:ph type="sldNum" sz="quarter" idx="12"/>
          </p:nvPr>
        </p:nvSpPr>
        <p:spPr/>
        <p:txBody>
          <a:bodyPr/>
          <a:lstStyle/>
          <a:p>
            <a:fld id="{43DA0591-D080-4ECB-8EAF-7E453169310F}" type="slidenum">
              <a:rPr lang="en-US" smtClean="0"/>
              <a:t>‹#›</a:t>
            </a:fld>
            <a:endParaRPr lang="en-US"/>
          </a:p>
        </p:txBody>
      </p:sp>
    </p:spTree>
    <p:extLst>
      <p:ext uri="{BB962C8B-B14F-4D97-AF65-F5344CB8AC3E}">
        <p14:creationId xmlns:p14="http://schemas.microsoft.com/office/powerpoint/2010/main" val="287801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0A46-CBEA-49B1-88A5-7BD109275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94925-9FDE-4207-ABF7-3D85EB099E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16E33-1B17-47F4-B146-B4717704EC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C3B7F3-1C2D-4F75-BC66-5603DA00E904}"/>
              </a:ext>
            </a:extLst>
          </p:cNvPr>
          <p:cNvSpPr>
            <a:spLocks noGrp="1"/>
          </p:cNvSpPr>
          <p:nvPr>
            <p:ph type="dt" sz="half" idx="10"/>
          </p:nvPr>
        </p:nvSpPr>
        <p:spPr/>
        <p:txBody>
          <a:bodyPr/>
          <a:lstStyle/>
          <a:p>
            <a:fld id="{1BFA4A75-8348-4B19-8229-2C70871AFA7E}" type="datetimeFigureOut">
              <a:rPr lang="en-US" smtClean="0"/>
              <a:t>2/25/2020</a:t>
            </a:fld>
            <a:endParaRPr lang="en-US"/>
          </a:p>
        </p:txBody>
      </p:sp>
      <p:sp>
        <p:nvSpPr>
          <p:cNvPr id="6" name="Footer Placeholder 5">
            <a:extLst>
              <a:ext uri="{FF2B5EF4-FFF2-40B4-BE49-F238E27FC236}">
                <a16:creationId xmlns:a16="http://schemas.microsoft.com/office/drawing/2014/main" id="{DD5818D2-0F76-472C-9729-6E7B48BFA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BCF56-5AFC-4383-840A-8D124A997EB6}"/>
              </a:ext>
            </a:extLst>
          </p:cNvPr>
          <p:cNvSpPr>
            <a:spLocks noGrp="1"/>
          </p:cNvSpPr>
          <p:nvPr>
            <p:ph type="sldNum" sz="quarter" idx="12"/>
          </p:nvPr>
        </p:nvSpPr>
        <p:spPr/>
        <p:txBody>
          <a:bodyPr/>
          <a:lstStyle/>
          <a:p>
            <a:fld id="{A27012D4-F3EF-494E-85FF-B88C5CEEE2BE}" type="slidenum">
              <a:rPr lang="en-US" smtClean="0"/>
              <a:t>‹#›</a:t>
            </a:fld>
            <a:endParaRPr lang="en-US"/>
          </a:p>
        </p:txBody>
      </p:sp>
    </p:spTree>
    <p:extLst>
      <p:ext uri="{BB962C8B-B14F-4D97-AF65-F5344CB8AC3E}">
        <p14:creationId xmlns:p14="http://schemas.microsoft.com/office/powerpoint/2010/main" val="316924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2D24-8BCA-4EE6-9AAE-18D66BF512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45706B-7FD6-4AD2-8AD6-4167D019E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813A54-F52E-45C4-9FAC-3B37802C55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E3A5F9-CBD6-4163-B022-C5F60C0D05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D60092-ABD6-4E33-AA1D-8D365A3693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5DE793-51E9-43CB-A612-B62B0722065E}"/>
              </a:ext>
            </a:extLst>
          </p:cNvPr>
          <p:cNvSpPr>
            <a:spLocks noGrp="1"/>
          </p:cNvSpPr>
          <p:nvPr>
            <p:ph type="dt" sz="half" idx="10"/>
          </p:nvPr>
        </p:nvSpPr>
        <p:spPr/>
        <p:txBody>
          <a:bodyPr/>
          <a:lstStyle/>
          <a:p>
            <a:fld id="{1BFA4A75-8348-4B19-8229-2C70871AFA7E}" type="datetimeFigureOut">
              <a:rPr lang="en-US" smtClean="0"/>
              <a:t>2/25/2020</a:t>
            </a:fld>
            <a:endParaRPr lang="en-US"/>
          </a:p>
        </p:txBody>
      </p:sp>
      <p:sp>
        <p:nvSpPr>
          <p:cNvPr id="8" name="Footer Placeholder 7">
            <a:extLst>
              <a:ext uri="{FF2B5EF4-FFF2-40B4-BE49-F238E27FC236}">
                <a16:creationId xmlns:a16="http://schemas.microsoft.com/office/drawing/2014/main" id="{8440E7A2-5C7A-4D08-9D14-3949557EFD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D7691B-AA65-4956-A6A0-6A2465D72218}"/>
              </a:ext>
            </a:extLst>
          </p:cNvPr>
          <p:cNvSpPr>
            <a:spLocks noGrp="1"/>
          </p:cNvSpPr>
          <p:nvPr>
            <p:ph type="sldNum" sz="quarter" idx="12"/>
          </p:nvPr>
        </p:nvSpPr>
        <p:spPr/>
        <p:txBody>
          <a:bodyPr/>
          <a:lstStyle/>
          <a:p>
            <a:fld id="{A27012D4-F3EF-494E-85FF-B88C5CEEE2BE}" type="slidenum">
              <a:rPr lang="en-US" smtClean="0"/>
              <a:t>‹#›</a:t>
            </a:fld>
            <a:endParaRPr lang="en-US"/>
          </a:p>
        </p:txBody>
      </p:sp>
    </p:spTree>
    <p:extLst>
      <p:ext uri="{BB962C8B-B14F-4D97-AF65-F5344CB8AC3E}">
        <p14:creationId xmlns:p14="http://schemas.microsoft.com/office/powerpoint/2010/main" val="86321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1C9C-F626-4491-904C-C07E844C77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238387-6527-4487-A279-0DA1D5A4F649}"/>
              </a:ext>
            </a:extLst>
          </p:cNvPr>
          <p:cNvSpPr>
            <a:spLocks noGrp="1"/>
          </p:cNvSpPr>
          <p:nvPr>
            <p:ph type="dt" sz="half" idx="10"/>
          </p:nvPr>
        </p:nvSpPr>
        <p:spPr/>
        <p:txBody>
          <a:bodyPr/>
          <a:lstStyle/>
          <a:p>
            <a:fld id="{1BFA4A75-8348-4B19-8229-2C70871AFA7E}" type="datetimeFigureOut">
              <a:rPr lang="en-US" smtClean="0"/>
              <a:t>2/25/2020</a:t>
            </a:fld>
            <a:endParaRPr lang="en-US"/>
          </a:p>
        </p:txBody>
      </p:sp>
      <p:sp>
        <p:nvSpPr>
          <p:cNvPr id="4" name="Footer Placeholder 3">
            <a:extLst>
              <a:ext uri="{FF2B5EF4-FFF2-40B4-BE49-F238E27FC236}">
                <a16:creationId xmlns:a16="http://schemas.microsoft.com/office/drawing/2014/main" id="{60B2D8C1-B350-42FA-8E7C-4FD46D11C3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3658D6-5618-45F9-AFAA-487931AB99CD}"/>
              </a:ext>
            </a:extLst>
          </p:cNvPr>
          <p:cNvSpPr>
            <a:spLocks noGrp="1"/>
          </p:cNvSpPr>
          <p:nvPr>
            <p:ph type="sldNum" sz="quarter" idx="12"/>
          </p:nvPr>
        </p:nvSpPr>
        <p:spPr/>
        <p:txBody>
          <a:bodyPr/>
          <a:lstStyle/>
          <a:p>
            <a:fld id="{A27012D4-F3EF-494E-85FF-B88C5CEEE2BE}" type="slidenum">
              <a:rPr lang="en-US" smtClean="0"/>
              <a:t>‹#›</a:t>
            </a:fld>
            <a:endParaRPr lang="en-US"/>
          </a:p>
        </p:txBody>
      </p:sp>
    </p:spTree>
    <p:extLst>
      <p:ext uri="{BB962C8B-B14F-4D97-AF65-F5344CB8AC3E}">
        <p14:creationId xmlns:p14="http://schemas.microsoft.com/office/powerpoint/2010/main" val="265967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018FB-A11A-4ACB-A46D-6EC76540A410}"/>
              </a:ext>
            </a:extLst>
          </p:cNvPr>
          <p:cNvSpPr>
            <a:spLocks noGrp="1"/>
          </p:cNvSpPr>
          <p:nvPr>
            <p:ph type="dt" sz="half" idx="10"/>
          </p:nvPr>
        </p:nvSpPr>
        <p:spPr/>
        <p:txBody>
          <a:bodyPr/>
          <a:lstStyle/>
          <a:p>
            <a:fld id="{1BFA4A75-8348-4B19-8229-2C70871AFA7E}" type="datetimeFigureOut">
              <a:rPr lang="en-US" smtClean="0"/>
              <a:t>2/25/2020</a:t>
            </a:fld>
            <a:endParaRPr lang="en-US"/>
          </a:p>
        </p:txBody>
      </p:sp>
      <p:sp>
        <p:nvSpPr>
          <p:cNvPr id="3" name="Footer Placeholder 2">
            <a:extLst>
              <a:ext uri="{FF2B5EF4-FFF2-40B4-BE49-F238E27FC236}">
                <a16:creationId xmlns:a16="http://schemas.microsoft.com/office/drawing/2014/main" id="{BACAED26-C124-4B96-B6C5-47C8620B5A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FF766A-B361-4C29-A94F-DA7F1FA46402}"/>
              </a:ext>
            </a:extLst>
          </p:cNvPr>
          <p:cNvSpPr>
            <a:spLocks noGrp="1"/>
          </p:cNvSpPr>
          <p:nvPr>
            <p:ph type="sldNum" sz="quarter" idx="12"/>
          </p:nvPr>
        </p:nvSpPr>
        <p:spPr/>
        <p:txBody>
          <a:bodyPr/>
          <a:lstStyle/>
          <a:p>
            <a:fld id="{A27012D4-F3EF-494E-85FF-B88C5CEEE2BE}" type="slidenum">
              <a:rPr lang="en-US" smtClean="0"/>
              <a:t>‹#›</a:t>
            </a:fld>
            <a:endParaRPr lang="en-US"/>
          </a:p>
        </p:txBody>
      </p:sp>
    </p:spTree>
    <p:extLst>
      <p:ext uri="{BB962C8B-B14F-4D97-AF65-F5344CB8AC3E}">
        <p14:creationId xmlns:p14="http://schemas.microsoft.com/office/powerpoint/2010/main" val="118321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251-36C3-42AB-B23F-7CF6FDDC9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1E9ADD-679F-43C7-8CD5-9734CE3684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F87722-C215-4655-9046-D4D16C976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46F2C5-775C-4A9A-A0A8-D434A66A8E19}"/>
              </a:ext>
            </a:extLst>
          </p:cNvPr>
          <p:cNvSpPr>
            <a:spLocks noGrp="1"/>
          </p:cNvSpPr>
          <p:nvPr>
            <p:ph type="dt" sz="half" idx="10"/>
          </p:nvPr>
        </p:nvSpPr>
        <p:spPr/>
        <p:txBody>
          <a:bodyPr/>
          <a:lstStyle/>
          <a:p>
            <a:fld id="{1BFA4A75-8348-4B19-8229-2C70871AFA7E}" type="datetimeFigureOut">
              <a:rPr lang="en-US" smtClean="0"/>
              <a:t>2/25/2020</a:t>
            </a:fld>
            <a:endParaRPr lang="en-US"/>
          </a:p>
        </p:txBody>
      </p:sp>
      <p:sp>
        <p:nvSpPr>
          <p:cNvPr id="6" name="Footer Placeholder 5">
            <a:extLst>
              <a:ext uri="{FF2B5EF4-FFF2-40B4-BE49-F238E27FC236}">
                <a16:creationId xmlns:a16="http://schemas.microsoft.com/office/drawing/2014/main" id="{4B305425-A730-4874-98AE-D43692C37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44071-A5D8-478A-B835-FB7CCA2527D5}"/>
              </a:ext>
            </a:extLst>
          </p:cNvPr>
          <p:cNvSpPr>
            <a:spLocks noGrp="1"/>
          </p:cNvSpPr>
          <p:nvPr>
            <p:ph type="sldNum" sz="quarter" idx="12"/>
          </p:nvPr>
        </p:nvSpPr>
        <p:spPr/>
        <p:txBody>
          <a:bodyPr/>
          <a:lstStyle/>
          <a:p>
            <a:fld id="{A27012D4-F3EF-494E-85FF-B88C5CEEE2BE}" type="slidenum">
              <a:rPr lang="en-US" smtClean="0"/>
              <a:t>‹#›</a:t>
            </a:fld>
            <a:endParaRPr lang="en-US"/>
          </a:p>
        </p:txBody>
      </p:sp>
    </p:spTree>
    <p:extLst>
      <p:ext uri="{BB962C8B-B14F-4D97-AF65-F5344CB8AC3E}">
        <p14:creationId xmlns:p14="http://schemas.microsoft.com/office/powerpoint/2010/main" val="105235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4D33-40F8-4FA9-ACBA-3D1768BE0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693FF8-88CA-432D-BC7E-44CF6668A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19866B-CE96-42EE-B52D-9ED7BF042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D3A098-B9AF-483A-A726-6DEF18D9FE44}"/>
              </a:ext>
            </a:extLst>
          </p:cNvPr>
          <p:cNvSpPr>
            <a:spLocks noGrp="1"/>
          </p:cNvSpPr>
          <p:nvPr>
            <p:ph type="dt" sz="half" idx="10"/>
          </p:nvPr>
        </p:nvSpPr>
        <p:spPr/>
        <p:txBody>
          <a:bodyPr/>
          <a:lstStyle/>
          <a:p>
            <a:fld id="{1BFA4A75-8348-4B19-8229-2C70871AFA7E}" type="datetimeFigureOut">
              <a:rPr lang="en-US" smtClean="0"/>
              <a:t>2/25/2020</a:t>
            </a:fld>
            <a:endParaRPr lang="en-US"/>
          </a:p>
        </p:txBody>
      </p:sp>
      <p:sp>
        <p:nvSpPr>
          <p:cNvPr id="6" name="Footer Placeholder 5">
            <a:extLst>
              <a:ext uri="{FF2B5EF4-FFF2-40B4-BE49-F238E27FC236}">
                <a16:creationId xmlns:a16="http://schemas.microsoft.com/office/drawing/2014/main" id="{A193B5A7-9DE6-4325-8124-7147A7001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6F760-2A21-457D-BE6A-E4102AA9E591}"/>
              </a:ext>
            </a:extLst>
          </p:cNvPr>
          <p:cNvSpPr>
            <a:spLocks noGrp="1"/>
          </p:cNvSpPr>
          <p:nvPr>
            <p:ph type="sldNum" sz="quarter" idx="12"/>
          </p:nvPr>
        </p:nvSpPr>
        <p:spPr/>
        <p:txBody>
          <a:bodyPr/>
          <a:lstStyle/>
          <a:p>
            <a:fld id="{A27012D4-F3EF-494E-85FF-B88C5CEEE2BE}" type="slidenum">
              <a:rPr lang="en-US" smtClean="0"/>
              <a:t>‹#›</a:t>
            </a:fld>
            <a:endParaRPr lang="en-US"/>
          </a:p>
        </p:txBody>
      </p:sp>
    </p:spTree>
    <p:extLst>
      <p:ext uri="{BB962C8B-B14F-4D97-AF65-F5344CB8AC3E}">
        <p14:creationId xmlns:p14="http://schemas.microsoft.com/office/powerpoint/2010/main" val="251383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B350F-F6BB-47B4-9B1F-E6BE351C17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F791E3-B9DB-4CE7-BF5D-3532C1823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44E03-5EE0-4D78-931B-206E44B7D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A4A75-8348-4B19-8229-2C70871AFA7E}" type="datetimeFigureOut">
              <a:rPr lang="en-US" smtClean="0"/>
              <a:t>2/25/2020</a:t>
            </a:fld>
            <a:endParaRPr lang="en-US"/>
          </a:p>
        </p:txBody>
      </p:sp>
      <p:sp>
        <p:nvSpPr>
          <p:cNvPr id="5" name="Footer Placeholder 4">
            <a:extLst>
              <a:ext uri="{FF2B5EF4-FFF2-40B4-BE49-F238E27FC236}">
                <a16:creationId xmlns:a16="http://schemas.microsoft.com/office/drawing/2014/main" id="{2A4D1010-75A8-4668-9086-312B85100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38A98A-3622-4642-B384-D03BB022C3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012D4-F3EF-494E-85FF-B88C5CEEE2BE}" type="slidenum">
              <a:rPr lang="en-US" smtClean="0"/>
              <a:t>‹#›</a:t>
            </a:fld>
            <a:endParaRPr lang="en-US"/>
          </a:p>
        </p:txBody>
      </p:sp>
    </p:spTree>
    <p:extLst>
      <p:ext uri="{BB962C8B-B14F-4D97-AF65-F5344CB8AC3E}">
        <p14:creationId xmlns:p14="http://schemas.microsoft.com/office/powerpoint/2010/main" val="3824115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73398-9FAD-4D43-AB0B-3EEA3EF25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91ABEE-D90F-4FA5-B00B-EA2CC5DE9F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E081E-8F84-438F-AB5D-2B1C8C3F40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442E7-0750-4AE0-B0DC-66BCE83AE866}" type="datetimeFigureOut">
              <a:rPr lang="en-US" smtClean="0"/>
              <a:t>2/25/2020</a:t>
            </a:fld>
            <a:endParaRPr lang="en-US"/>
          </a:p>
        </p:txBody>
      </p:sp>
      <p:sp>
        <p:nvSpPr>
          <p:cNvPr id="5" name="Footer Placeholder 4">
            <a:extLst>
              <a:ext uri="{FF2B5EF4-FFF2-40B4-BE49-F238E27FC236}">
                <a16:creationId xmlns:a16="http://schemas.microsoft.com/office/drawing/2014/main" id="{9397A65F-A669-43A2-A2CE-00BEE7118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6CA30-EF64-48A0-AD0E-3DE32391E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FB640-B477-44BE-8278-4FF7C0323372}" type="slidenum">
              <a:rPr lang="en-US" smtClean="0"/>
              <a:t>‹#›</a:t>
            </a:fld>
            <a:endParaRPr lang="en-US"/>
          </a:p>
        </p:txBody>
      </p:sp>
    </p:spTree>
    <p:extLst>
      <p:ext uri="{BB962C8B-B14F-4D97-AF65-F5344CB8AC3E}">
        <p14:creationId xmlns:p14="http://schemas.microsoft.com/office/powerpoint/2010/main" val="1618074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9B1BF-D465-4B90-9D59-41830829A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05495-04D7-4244-8FD4-394E45335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CA7F-409D-498B-A0E6-E079A29B42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9459A-CF5C-41BD-9018-7ABD90350E69}" type="datetimeFigureOut">
              <a:rPr lang="en-US" smtClean="0"/>
              <a:t>2/25/2020</a:t>
            </a:fld>
            <a:endParaRPr lang="en-US"/>
          </a:p>
        </p:txBody>
      </p:sp>
      <p:sp>
        <p:nvSpPr>
          <p:cNvPr id="5" name="Footer Placeholder 4">
            <a:extLst>
              <a:ext uri="{FF2B5EF4-FFF2-40B4-BE49-F238E27FC236}">
                <a16:creationId xmlns:a16="http://schemas.microsoft.com/office/drawing/2014/main" id="{6DD6DC8C-C5E1-4393-BFFD-9C0664E155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BF3FF-DAE5-4A0E-A236-DE01E4B705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A0591-D080-4ECB-8EAF-7E453169310F}" type="slidenum">
              <a:rPr lang="en-US" smtClean="0"/>
              <a:t>‹#›</a:t>
            </a:fld>
            <a:endParaRPr lang="en-US"/>
          </a:p>
        </p:txBody>
      </p:sp>
    </p:spTree>
    <p:extLst>
      <p:ext uri="{BB962C8B-B14F-4D97-AF65-F5344CB8AC3E}">
        <p14:creationId xmlns:p14="http://schemas.microsoft.com/office/powerpoint/2010/main" val="3201981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viewpointsofasagittarian.blogspot.com/2012/09/yom-kippur.html" TargetMode="External"/><Relationship Id="rId2" Type="http://schemas.openxmlformats.org/officeDocument/2006/relationships/image" Target="../media/image5.jpg&amp;ehk=KM0Ff73ZugizEG0JarioiQ&amp;r=0&amp;pid=OfficeInsert"/><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1707-4D2B-45C4-A61D-650F59961ED4}"/>
              </a:ext>
            </a:extLst>
          </p:cNvPr>
          <p:cNvSpPr>
            <a:spLocks noGrp="1"/>
          </p:cNvSpPr>
          <p:nvPr>
            <p:ph type="ctrTitle"/>
          </p:nvPr>
        </p:nvSpPr>
        <p:spPr>
          <a:xfrm>
            <a:off x="1590675" y="791314"/>
            <a:ext cx="9144000" cy="5275371"/>
          </a:xfrm>
        </p:spPr>
        <p:txBody>
          <a:bodyPr>
            <a:normAutofit/>
          </a:bodyPr>
          <a:lstStyle/>
          <a:p>
            <a:r>
              <a:rPr lang="en-US" sz="4000" dirty="0">
                <a:solidFill>
                  <a:schemeClr val="bg1"/>
                </a:solidFill>
                <a:latin typeface="Monotype Corsiva" panose="03010101010201010101" pitchFamily="66" charset="0"/>
                <a:cs typeface="Ezra SIL SR" panose="02000400000000000000" pitchFamily="2" charset="-79"/>
              </a:rPr>
              <a:t>The</a:t>
            </a:r>
            <a:r>
              <a:rPr lang="en-US" dirty="0">
                <a:solidFill>
                  <a:schemeClr val="bg1"/>
                </a:solidFill>
                <a:latin typeface="Monotype Corsiva" panose="03010101010201010101" pitchFamily="66" charset="0"/>
                <a:cs typeface="Ezra SIL SR" panose="02000400000000000000" pitchFamily="2" charset="-79"/>
              </a:rPr>
              <a:t> </a:t>
            </a:r>
            <a:br>
              <a:rPr lang="en-US" dirty="0">
                <a:solidFill>
                  <a:schemeClr val="bg1"/>
                </a:solidFill>
                <a:latin typeface="Monotype Corsiva" panose="03010101010201010101" pitchFamily="66" charset="0"/>
                <a:cs typeface="Ezra SIL SR" panose="02000400000000000000" pitchFamily="2" charset="-79"/>
              </a:rPr>
            </a:br>
            <a:r>
              <a:rPr lang="en-US" sz="9600" b="1" dirty="0">
                <a:solidFill>
                  <a:schemeClr val="bg1"/>
                </a:solidFill>
                <a:latin typeface="Monotype Corsiva" panose="03010101010201010101" pitchFamily="66" charset="0"/>
                <a:cs typeface="Ezra SIL SR" panose="02000400000000000000" pitchFamily="2" charset="-79"/>
              </a:rPr>
              <a:t>7</a:t>
            </a:r>
            <a:r>
              <a:rPr lang="en-US" sz="9600" dirty="0">
                <a:solidFill>
                  <a:schemeClr val="bg1"/>
                </a:solidFill>
                <a:latin typeface="Monotype Corsiva" panose="03010101010201010101" pitchFamily="66" charset="0"/>
                <a:cs typeface="Ezra SIL SR" panose="02000400000000000000" pitchFamily="2" charset="-79"/>
              </a:rPr>
              <a:t> </a:t>
            </a:r>
            <a:br>
              <a:rPr lang="en-US" dirty="0">
                <a:solidFill>
                  <a:schemeClr val="bg1"/>
                </a:solidFill>
                <a:latin typeface="Monotype Corsiva" panose="03010101010201010101" pitchFamily="66" charset="0"/>
                <a:cs typeface="Ezra SIL SR" panose="02000400000000000000" pitchFamily="2" charset="-79"/>
              </a:rPr>
            </a:br>
            <a:r>
              <a:rPr lang="en-US" dirty="0">
                <a:solidFill>
                  <a:schemeClr val="bg1"/>
                </a:solidFill>
                <a:latin typeface="Monotype Corsiva" panose="03010101010201010101" pitchFamily="66" charset="0"/>
                <a:cs typeface="Ezra SIL SR" panose="02000400000000000000" pitchFamily="2" charset="-79"/>
              </a:rPr>
              <a:t>F</a:t>
            </a:r>
            <a:r>
              <a:rPr lang="en-US" sz="4000" dirty="0">
                <a:solidFill>
                  <a:schemeClr val="bg1"/>
                </a:solidFill>
                <a:latin typeface="Monotype Corsiva" panose="03010101010201010101" pitchFamily="66" charset="0"/>
                <a:cs typeface="Ezra SIL SR" panose="02000400000000000000" pitchFamily="2" charset="-79"/>
              </a:rPr>
              <a:t>easts </a:t>
            </a:r>
            <a:r>
              <a:rPr lang="en-US" dirty="0">
                <a:solidFill>
                  <a:schemeClr val="bg1"/>
                </a:solidFill>
                <a:latin typeface="Monotype Corsiva" panose="03010101010201010101" pitchFamily="66" charset="0"/>
                <a:cs typeface="Ezra SIL SR" panose="02000400000000000000" pitchFamily="2" charset="-79"/>
              </a:rPr>
              <a:t>o</a:t>
            </a:r>
            <a:r>
              <a:rPr lang="en-US" sz="4000" dirty="0">
                <a:solidFill>
                  <a:schemeClr val="bg1"/>
                </a:solidFill>
                <a:latin typeface="Monotype Corsiva" panose="03010101010201010101" pitchFamily="66" charset="0"/>
                <a:cs typeface="Ezra SIL SR" panose="02000400000000000000" pitchFamily="2" charset="-79"/>
              </a:rPr>
              <a:t>f </a:t>
            </a:r>
            <a:r>
              <a:rPr lang="en-US" dirty="0">
                <a:solidFill>
                  <a:schemeClr val="bg1"/>
                </a:solidFill>
                <a:latin typeface="Monotype Corsiva" panose="03010101010201010101" pitchFamily="66" charset="0"/>
                <a:cs typeface="Ezra SIL SR" panose="02000400000000000000" pitchFamily="2" charset="-79"/>
              </a:rPr>
              <a:t>I</a:t>
            </a:r>
            <a:r>
              <a:rPr lang="en-US" sz="4000" dirty="0">
                <a:solidFill>
                  <a:schemeClr val="bg1"/>
                </a:solidFill>
                <a:latin typeface="Monotype Corsiva" panose="03010101010201010101" pitchFamily="66" charset="0"/>
                <a:cs typeface="Ezra SIL SR" panose="02000400000000000000" pitchFamily="2" charset="-79"/>
              </a:rPr>
              <a:t>srael</a:t>
            </a:r>
            <a:br>
              <a:rPr lang="en-US" sz="4000" dirty="0">
                <a:solidFill>
                  <a:schemeClr val="bg1"/>
                </a:solidFill>
                <a:latin typeface="Monotype Corsiva" panose="03010101010201010101" pitchFamily="66" charset="0"/>
                <a:cs typeface="Ezra SIL SR" panose="02000400000000000000" pitchFamily="2" charset="-79"/>
              </a:rPr>
            </a:br>
            <a:r>
              <a:rPr lang="en-US" sz="4000" dirty="0">
                <a:solidFill>
                  <a:schemeClr val="bg1"/>
                </a:solidFill>
                <a:latin typeface="Monotype Corsiva" panose="03010101010201010101" pitchFamily="66" charset="0"/>
                <a:cs typeface="Ezra SIL SR" panose="02000400000000000000" pitchFamily="2" charset="-79"/>
              </a:rPr>
              <a:t>The Fall Feasts</a:t>
            </a:r>
            <a:br>
              <a:rPr lang="en-US" sz="4000" dirty="0">
                <a:solidFill>
                  <a:schemeClr val="bg1"/>
                </a:solidFill>
                <a:latin typeface="Monotype Corsiva" panose="03010101010201010101" pitchFamily="66" charset="0"/>
                <a:cs typeface="Ezra SIL SR" panose="02000400000000000000" pitchFamily="2" charset="-79"/>
              </a:rPr>
            </a:br>
            <a:br>
              <a:rPr lang="en-US" sz="4000" dirty="0">
                <a:solidFill>
                  <a:schemeClr val="bg1"/>
                </a:solidFill>
                <a:latin typeface="Monotype Corsiva" panose="03010101010201010101" pitchFamily="66" charset="0"/>
                <a:cs typeface="Ezra SIL SR" panose="02000400000000000000" pitchFamily="2" charset="-79"/>
              </a:rPr>
            </a:br>
            <a:r>
              <a:rPr lang="en-US" sz="4000" dirty="0">
                <a:solidFill>
                  <a:schemeClr val="bg1"/>
                </a:solidFill>
                <a:latin typeface="Monotype Corsiva" panose="03010101010201010101" pitchFamily="66" charset="0"/>
                <a:cs typeface="Ezra SIL SR" panose="02000400000000000000" pitchFamily="2" charset="-79"/>
              </a:rPr>
              <a:t>Leviticus 23</a:t>
            </a:r>
            <a:br>
              <a:rPr lang="en-US" sz="4000" dirty="0">
                <a:solidFill>
                  <a:schemeClr val="bg1"/>
                </a:solidFill>
                <a:latin typeface="Monotype Corsiva" panose="03010101010201010101" pitchFamily="66" charset="0"/>
                <a:cs typeface="Ezra SIL SR" panose="02000400000000000000" pitchFamily="2" charset="-79"/>
              </a:rPr>
            </a:br>
            <a:endParaRPr lang="en-US" sz="4000" dirty="0">
              <a:solidFill>
                <a:schemeClr val="bg1"/>
              </a:solidFill>
              <a:latin typeface="Monotype Corsiva" panose="03010101010201010101" pitchFamily="66" charset="0"/>
              <a:cs typeface="Ezra SIL SR" panose="02000400000000000000" pitchFamily="2" charset="-79"/>
            </a:endParaRPr>
          </a:p>
        </p:txBody>
      </p:sp>
    </p:spTree>
    <p:extLst>
      <p:ext uri="{BB962C8B-B14F-4D97-AF65-F5344CB8AC3E}">
        <p14:creationId xmlns:p14="http://schemas.microsoft.com/office/powerpoint/2010/main" val="230921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E05B4-4586-4827-9D2F-1975D05B427B}"/>
              </a:ext>
            </a:extLst>
          </p:cNvPr>
          <p:cNvSpPr>
            <a:spLocks noGrp="1"/>
          </p:cNvSpPr>
          <p:nvPr>
            <p:ph type="title"/>
          </p:nvPr>
        </p:nvSpPr>
        <p:spPr/>
        <p:txBody>
          <a:bodyPr/>
          <a:lstStyle/>
          <a:p>
            <a:r>
              <a:rPr lang="en-US" dirty="0" err="1"/>
              <a:t>Teruah</a:t>
            </a:r>
            <a:r>
              <a:rPr lang="en-US" dirty="0"/>
              <a:t>/Trumpets—Beginning of Fall Feasts</a:t>
            </a:r>
          </a:p>
        </p:txBody>
      </p:sp>
      <p:sp>
        <p:nvSpPr>
          <p:cNvPr id="3" name="Content Placeholder 2">
            <a:extLst>
              <a:ext uri="{FF2B5EF4-FFF2-40B4-BE49-F238E27FC236}">
                <a16:creationId xmlns:a16="http://schemas.microsoft.com/office/drawing/2014/main" id="{A205FA63-C48A-469A-9D7F-C9455B2BCACC}"/>
              </a:ext>
            </a:extLst>
          </p:cNvPr>
          <p:cNvSpPr>
            <a:spLocks noGrp="1"/>
          </p:cNvSpPr>
          <p:nvPr>
            <p:ph idx="1"/>
          </p:nvPr>
        </p:nvSpPr>
        <p:spPr/>
        <p:txBody>
          <a:bodyPr>
            <a:normAutofit/>
          </a:bodyPr>
          <a:lstStyle/>
          <a:p>
            <a:pPr marL="0" indent="0">
              <a:buNone/>
            </a:pPr>
            <a:r>
              <a:rPr lang="en-US" sz="3600" dirty="0"/>
              <a:t> 7</a:t>
            </a:r>
            <a:r>
              <a:rPr lang="en-US" sz="3600" baseline="30000" dirty="0"/>
              <a:t>th</a:t>
            </a:r>
            <a:r>
              <a:rPr lang="en-US" sz="3600" dirty="0"/>
              <a:t> month (Tishri) begins civil year</a:t>
            </a:r>
          </a:p>
          <a:p>
            <a:pPr marL="0" indent="0">
              <a:buNone/>
            </a:pPr>
            <a:r>
              <a:rPr lang="en-US" sz="3600" dirty="0"/>
              <a:t>	1</a:t>
            </a:r>
            <a:r>
              <a:rPr lang="en-US" sz="3600" baseline="30000" dirty="0"/>
              <a:t>st</a:t>
            </a:r>
            <a:r>
              <a:rPr lang="en-US" sz="3600" dirty="0"/>
              <a:t> day 7</a:t>
            </a:r>
            <a:r>
              <a:rPr lang="en-US" sz="3600" baseline="30000" dirty="0"/>
              <a:t>th</a:t>
            </a:r>
            <a:r>
              <a:rPr lang="en-US" sz="3600" dirty="0"/>
              <a:t> month = Rosh </a:t>
            </a:r>
            <a:r>
              <a:rPr lang="en-US" sz="3600" dirty="0" err="1"/>
              <a:t>Hashanna</a:t>
            </a:r>
            <a:endParaRPr lang="en-US" sz="3600" dirty="0"/>
          </a:p>
          <a:p>
            <a:pPr marL="0" indent="0">
              <a:buNone/>
            </a:pPr>
            <a:r>
              <a:rPr lang="en-US" sz="3600" dirty="0"/>
              <a:t>Noted for trumpet blasts</a:t>
            </a:r>
          </a:p>
          <a:p>
            <a:pPr marL="0" indent="0">
              <a:buNone/>
            </a:pPr>
            <a:r>
              <a:rPr lang="en-US" sz="3600" dirty="0"/>
              <a:t>	Designated as a Sabbath</a:t>
            </a:r>
          </a:p>
          <a:p>
            <a:pPr marL="0" indent="0">
              <a:buNone/>
            </a:pPr>
            <a:r>
              <a:rPr lang="en-US" sz="3600" dirty="0"/>
              <a:t>Now we have 3 Sabbaths to define</a:t>
            </a:r>
          </a:p>
        </p:txBody>
      </p:sp>
    </p:spTree>
    <p:extLst>
      <p:ext uri="{BB962C8B-B14F-4D97-AF65-F5344CB8AC3E}">
        <p14:creationId xmlns:p14="http://schemas.microsoft.com/office/powerpoint/2010/main" val="262746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AA32-F5B0-413E-9FB3-532AC484C2E8}"/>
              </a:ext>
            </a:extLst>
          </p:cNvPr>
          <p:cNvSpPr>
            <a:spLocks noGrp="1"/>
          </p:cNvSpPr>
          <p:nvPr>
            <p:ph type="title"/>
          </p:nvPr>
        </p:nvSpPr>
        <p:spPr/>
        <p:txBody>
          <a:bodyPr/>
          <a:lstStyle/>
          <a:p>
            <a:r>
              <a:rPr lang="en-US" dirty="0">
                <a:solidFill>
                  <a:prstClr val="black"/>
                </a:solidFill>
              </a:rPr>
              <a:t>Trumpets—Beginning of the Fall Feasts</a:t>
            </a:r>
            <a:endParaRPr lang="en-US" dirty="0"/>
          </a:p>
        </p:txBody>
      </p:sp>
      <p:sp>
        <p:nvSpPr>
          <p:cNvPr id="3" name="Content Placeholder 2">
            <a:extLst>
              <a:ext uri="{FF2B5EF4-FFF2-40B4-BE49-F238E27FC236}">
                <a16:creationId xmlns:a16="http://schemas.microsoft.com/office/drawing/2014/main" id="{DD0787D6-ABC0-46AB-B521-9AE0C223B921}"/>
              </a:ext>
            </a:extLst>
          </p:cNvPr>
          <p:cNvSpPr>
            <a:spLocks noGrp="1"/>
          </p:cNvSpPr>
          <p:nvPr>
            <p:ph idx="1"/>
          </p:nvPr>
        </p:nvSpPr>
        <p:spPr>
          <a:xfrm>
            <a:off x="838200" y="1455937"/>
            <a:ext cx="10515600" cy="4871946"/>
          </a:xfrm>
        </p:spPr>
        <p:txBody>
          <a:bodyPr>
            <a:noAutofit/>
          </a:bodyPr>
          <a:lstStyle/>
          <a:p>
            <a:pPr marL="514350" indent="-514350">
              <a:buAutoNum type="arabicPeriod"/>
            </a:pPr>
            <a:r>
              <a:rPr lang="en-US" sz="3200" dirty="0"/>
              <a:t>The Sabbath = every seventh day</a:t>
            </a:r>
          </a:p>
          <a:p>
            <a:pPr marL="514350" indent="-514350">
              <a:buAutoNum type="arabicPeriod"/>
            </a:pPr>
            <a:r>
              <a:rPr lang="en-US" sz="3200" dirty="0"/>
              <a:t>A Sabbath = Attached to Feast</a:t>
            </a:r>
          </a:p>
          <a:p>
            <a:pPr marL="0" indent="0">
              <a:buNone/>
            </a:pPr>
            <a:r>
              <a:rPr lang="en-US" sz="3200" dirty="0"/>
              <a:t>	--Do not fall on a specific day (7</a:t>
            </a:r>
            <a:r>
              <a:rPr lang="en-US" sz="3200" baseline="30000" dirty="0"/>
              <a:t>th</a:t>
            </a:r>
            <a:r>
              <a:rPr lang="en-US" sz="3200" dirty="0"/>
              <a:t>)</a:t>
            </a:r>
          </a:p>
          <a:p>
            <a:pPr marL="0" indent="0">
              <a:buNone/>
            </a:pPr>
            <a:r>
              <a:rPr lang="en-US" sz="3200" dirty="0"/>
              <a:t>	--Do not require all work to cease</a:t>
            </a:r>
          </a:p>
          <a:p>
            <a:pPr marL="0" indent="0">
              <a:buNone/>
            </a:pPr>
            <a:r>
              <a:rPr lang="en-US" sz="3200" dirty="0"/>
              <a:t>		--these are preparation days</a:t>
            </a:r>
          </a:p>
          <a:p>
            <a:pPr marL="514350" indent="-514350">
              <a:buAutoNum type="arabicPeriod" startAt="3"/>
            </a:pPr>
            <a:r>
              <a:rPr lang="en-US" sz="3200" dirty="0"/>
              <a:t>New Year’s Sabbath is like </a:t>
            </a:r>
            <a:r>
              <a:rPr lang="en-US" sz="3200" i="1" dirty="0"/>
              <a:t>The Sabbath But…</a:t>
            </a:r>
          </a:p>
          <a:p>
            <a:pPr marL="0" indent="0">
              <a:buNone/>
            </a:pPr>
            <a:r>
              <a:rPr lang="en-US" sz="3200" dirty="0"/>
              <a:t>	--Does not fall on specific day</a:t>
            </a:r>
          </a:p>
          <a:p>
            <a:pPr marL="0" indent="0">
              <a:buNone/>
            </a:pPr>
            <a:r>
              <a:rPr lang="en-US" sz="3200" dirty="0"/>
              <a:t>	--All work ceases</a:t>
            </a:r>
          </a:p>
          <a:p>
            <a:pPr marL="0" indent="0">
              <a:buNone/>
            </a:pPr>
            <a:r>
              <a:rPr lang="en-US" sz="3200" dirty="0"/>
              <a:t>	--But Sacrifices brought to Temple</a:t>
            </a:r>
          </a:p>
        </p:txBody>
      </p:sp>
    </p:spTree>
    <p:extLst>
      <p:ext uri="{BB962C8B-B14F-4D97-AF65-F5344CB8AC3E}">
        <p14:creationId xmlns:p14="http://schemas.microsoft.com/office/powerpoint/2010/main" val="184730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6E47-2279-4348-8DE8-0D6ACE8948D1}"/>
              </a:ext>
            </a:extLst>
          </p:cNvPr>
          <p:cNvSpPr>
            <a:spLocks noGrp="1"/>
          </p:cNvSpPr>
          <p:nvPr>
            <p:ph type="title"/>
          </p:nvPr>
        </p:nvSpPr>
        <p:spPr/>
        <p:txBody>
          <a:bodyPr/>
          <a:lstStyle/>
          <a:p>
            <a:r>
              <a:rPr lang="en-US" dirty="0">
                <a:solidFill>
                  <a:prstClr val="black"/>
                </a:solidFill>
              </a:rPr>
              <a:t>Trumpets—Beginning of the Fall Feasts</a:t>
            </a:r>
            <a:endParaRPr lang="en-US" dirty="0"/>
          </a:p>
        </p:txBody>
      </p:sp>
      <p:sp>
        <p:nvSpPr>
          <p:cNvPr id="3" name="Content Placeholder 2">
            <a:extLst>
              <a:ext uri="{FF2B5EF4-FFF2-40B4-BE49-F238E27FC236}">
                <a16:creationId xmlns:a16="http://schemas.microsoft.com/office/drawing/2014/main" id="{7CA9CC9D-0462-451C-BCED-2B1F25C49541}"/>
              </a:ext>
            </a:extLst>
          </p:cNvPr>
          <p:cNvSpPr>
            <a:spLocks noGrp="1"/>
          </p:cNvSpPr>
          <p:nvPr>
            <p:ph idx="1"/>
          </p:nvPr>
        </p:nvSpPr>
        <p:spPr/>
        <p:txBody>
          <a:bodyPr>
            <a:normAutofit/>
          </a:bodyPr>
          <a:lstStyle/>
          <a:p>
            <a:pPr marL="0" indent="0">
              <a:buNone/>
            </a:pPr>
            <a:r>
              <a:rPr lang="en-US" sz="3600" dirty="0"/>
              <a:t>Where are we now?</a:t>
            </a:r>
          </a:p>
          <a:p>
            <a:pPr>
              <a:buFont typeface="Wingdings" panose="05000000000000000000" pitchFamily="2" charset="2"/>
              <a:buChar char="Ø"/>
            </a:pPr>
            <a:r>
              <a:rPr lang="en-US" sz="3600" dirty="0"/>
              <a:t>After Pentecost</a:t>
            </a:r>
          </a:p>
          <a:p>
            <a:pPr>
              <a:buFont typeface="Wingdings" panose="05000000000000000000" pitchFamily="2" charset="2"/>
              <a:buChar char="Ø"/>
            </a:pPr>
            <a:r>
              <a:rPr lang="en-US" sz="3600" dirty="0"/>
              <a:t>Before Trumpets</a:t>
            </a:r>
          </a:p>
          <a:p>
            <a:pPr marL="0" indent="0">
              <a:buNone/>
            </a:pPr>
            <a:endParaRPr lang="en-US" sz="3600" dirty="0"/>
          </a:p>
          <a:p>
            <a:pPr marL="0" indent="0">
              <a:buNone/>
            </a:pPr>
            <a:r>
              <a:rPr lang="en-US" sz="3600" dirty="0"/>
              <a:t>Spring Feasts fulfilled</a:t>
            </a:r>
          </a:p>
          <a:p>
            <a:pPr marL="0" indent="0">
              <a:buNone/>
            </a:pPr>
            <a:r>
              <a:rPr lang="en-US" sz="3600" dirty="0"/>
              <a:t>Fall Feasts are FUTURE</a:t>
            </a:r>
          </a:p>
        </p:txBody>
      </p:sp>
    </p:spTree>
    <p:extLst>
      <p:ext uri="{BB962C8B-B14F-4D97-AF65-F5344CB8AC3E}">
        <p14:creationId xmlns:p14="http://schemas.microsoft.com/office/powerpoint/2010/main" val="384406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55F0-A46B-4845-B58A-87DEC2BFBD6B}"/>
              </a:ext>
            </a:extLst>
          </p:cNvPr>
          <p:cNvSpPr>
            <a:spLocks noGrp="1"/>
          </p:cNvSpPr>
          <p:nvPr>
            <p:ph type="title"/>
          </p:nvPr>
        </p:nvSpPr>
        <p:spPr>
          <a:xfrm>
            <a:off x="838200" y="365126"/>
            <a:ext cx="10515600" cy="744584"/>
          </a:xfrm>
        </p:spPr>
        <p:txBody>
          <a:bodyPr/>
          <a:lstStyle/>
          <a:p>
            <a:r>
              <a:rPr lang="en-US" dirty="0">
                <a:solidFill>
                  <a:prstClr val="black"/>
                </a:solidFill>
              </a:rPr>
              <a:t>Trumpets—Beginning of the Fall Feasts</a:t>
            </a:r>
            <a:endParaRPr lang="en-US" dirty="0"/>
          </a:p>
        </p:txBody>
      </p:sp>
      <p:sp>
        <p:nvSpPr>
          <p:cNvPr id="3" name="Content Placeholder 2">
            <a:extLst>
              <a:ext uri="{FF2B5EF4-FFF2-40B4-BE49-F238E27FC236}">
                <a16:creationId xmlns:a16="http://schemas.microsoft.com/office/drawing/2014/main" id="{B5266325-2FBB-42BB-8563-4D75F6E08736}"/>
              </a:ext>
            </a:extLst>
          </p:cNvPr>
          <p:cNvSpPr>
            <a:spLocks noGrp="1"/>
          </p:cNvSpPr>
          <p:nvPr>
            <p:ph idx="1"/>
          </p:nvPr>
        </p:nvSpPr>
        <p:spPr>
          <a:xfrm>
            <a:off x="838200" y="1198485"/>
            <a:ext cx="10515600" cy="4978478"/>
          </a:xfrm>
        </p:spPr>
        <p:txBody>
          <a:bodyPr>
            <a:normAutofit/>
          </a:bodyPr>
          <a:lstStyle/>
          <a:p>
            <a:pPr marL="0" indent="0">
              <a:buNone/>
            </a:pPr>
            <a:r>
              <a:rPr lang="en-US" sz="3600" dirty="0"/>
              <a:t>When “our” trumpets sound a call</a:t>
            </a:r>
          </a:p>
          <a:p>
            <a:pPr marL="0" indent="0">
              <a:buNone/>
            </a:pPr>
            <a:r>
              <a:rPr lang="en-US" sz="3600" dirty="0"/>
              <a:t>	To War—The last war</a:t>
            </a:r>
          </a:p>
          <a:p>
            <a:pPr marL="0" indent="0">
              <a:buNone/>
            </a:pPr>
            <a:r>
              <a:rPr lang="en-US" sz="3600" dirty="0"/>
              <a:t>	To Assemble as God’s Holy Convocation</a:t>
            </a:r>
          </a:p>
          <a:p>
            <a:pPr marL="0" indent="0">
              <a:buNone/>
            </a:pPr>
            <a:endParaRPr lang="en-US" sz="3600" dirty="0"/>
          </a:p>
          <a:p>
            <a:pPr marL="0" indent="0">
              <a:buNone/>
            </a:pPr>
            <a:r>
              <a:rPr lang="en-US" sz="3600" dirty="0"/>
              <a:t>According to Pattern:  Possible Return Messiah</a:t>
            </a:r>
          </a:p>
        </p:txBody>
      </p:sp>
    </p:spTree>
    <p:extLst>
      <p:ext uri="{BB962C8B-B14F-4D97-AF65-F5344CB8AC3E}">
        <p14:creationId xmlns:p14="http://schemas.microsoft.com/office/powerpoint/2010/main" val="2109328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AD09E6-BF7F-489E-A5D2-42260ED257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80598" y="823754"/>
            <a:ext cx="7112577" cy="5174398"/>
          </a:xfrm>
          <a:prstGeom prst="rect">
            <a:avLst/>
          </a:prstGeom>
        </p:spPr>
      </p:pic>
      <p:sp>
        <p:nvSpPr>
          <p:cNvPr id="10" name="Rectangle 9">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75568E1-EDAC-4CE1-B026-24A5D5FD0316}"/>
              </a:ext>
            </a:extLst>
          </p:cNvPr>
          <p:cNvSpPr>
            <a:spLocks noGrp="1"/>
          </p:cNvSpPr>
          <p:nvPr>
            <p:ph type="ctrTitle"/>
          </p:nvPr>
        </p:nvSpPr>
        <p:spPr>
          <a:xfrm>
            <a:off x="674237" y="914400"/>
            <a:ext cx="3657600" cy="2887579"/>
          </a:xfrm>
        </p:spPr>
        <p:txBody>
          <a:bodyPr>
            <a:normAutofit/>
          </a:bodyPr>
          <a:lstStyle/>
          <a:p>
            <a:r>
              <a:rPr lang="en-US" sz="6600" dirty="0">
                <a:solidFill>
                  <a:schemeClr val="bg1"/>
                </a:solidFill>
                <a:latin typeface="Monotype Corsiva" panose="03010101010201010101" pitchFamily="66" charset="0"/>
              </a:rPr>
              <a:t>Yom Kippur</a:t>
            </a:r>
          </a:p>
        </p:txBody>
      </p:sp>
      <p:sp>
        <p:nvSpPr>
          <p:cNvPr id="3" name="Subtitle 2">
            <a:extLst>
              <a:ext uri="{FF2B5EF4-FFF2-40B4-BE49-F238E27FC236}">
                <a16:creationId xmlns:a16="http://schemas.microsoft.com/office/drawing/2014/main" id="{60ADC6B8-F03B-405C-9B4A-887BA1BDDDA7}"/>
              </a:ext>
            </a:extLst>
          </p:cNvPr>
          <p:cNvSpPr>
            <a:spLocks noGrp="1"/>
          </p:cNvSpPr>
          <p:nvPr>
            <p:ph type="subTitle" idx="1"/>
          </p:nvPr>
        </p:nvSpPr>
        <p:spPr>
          <a:xfrm>
            <a:off x="674237" y="4170501"/>
            <a:ext cx="3657600" cy="1525597"/>
          </a:xfrm>
        </p:spPr>
        <p:txBody>
          <a:bodyPr>
            <a:normAutofit/>
          </a:bodyPr>
          <a:lstStyle/>
          <a:p>
            <a:r>
              <a:rPr lang="en-US" sz="2000" dirty="0">
                <a:solidFill>
                  <a:schemeClr val="accent1"/>
                </a:solidFill>
              </a:rPr>
              <a:t>Day</a:t>
            </a:r>
          </a:p>
          <a:p>
            <a:r>
              <a:rPr lang="en-US" sz="2000" dirty="0">
                <a:solidFill>
                  <a:schemeClr val="accent1"/>
                </a:solidFill>
              </a:rPr>
              <a:t>Of </a:t>
            </a:r>
          </a:p>
          <a:p>
            <a:r>
              <a:rPr lang="en-US" sz="2000" dirty="0">
                <a:solidFill>
                  <a:schemeClr val="accent1"/>
                </a:solidFill>
              </a:rPr>
              <a:t>Atonement</a:t>
            </a:r>
          </a:p>
        </p:txBody>
      </p:sp>
    </p:spTree>
    <p:extLst>
      <p:ext uri="{BB962C8B-B14F-4D97-AF65-F5344CB8AC3E}">
        <p14:creationId xmlns:p14="http://schemas.microsoft.com/office/powerpoint/2010/main" val="117162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45E4-F856-47DE-9104-1FE619A9D214}"/>
              </a:ext>
            </a:extLst>
          </p:cNvPr>
          <p:cNvSpPr>
            <a:spLocks noGrp="1"/>
          </p:cNvSpPr>
          <p:nvPr>
            <p:ph type="title"/>
          </p:nvPr>
        </p:nvSpPr>
        <p:spPr/>
        <p:txBody>
          <a:bodyPr/>
          <a:lstStyle/>
          <a:p>
            <a:r>
              <a:rPr lang="en-US" dirty="0">
                <a:solidFill>
                  <a:prstClr val="black"/>
                </a:solidFill>
              </a:rPr>
              <a:t>Yom Kippur—the Fall Feasts</a:t>
            </a:r>
            <a:endParaRPr lang="en-US" dirty="0"/>
          </a:p>
        </p:txBody>
      </p:sp>
      <p:sp>
        <p:nvSpPr>
          <p:cNvPr id="3" name="Content Placeholder 2">
            <a:extLst>
              <a:ext uri="{FF2B5EF4-FFF2-40B4-BE49-F238E27FC236}">
                <a16:creationId xmlns:a16="http://schemas.microsoft.com/office/drawing/2014/main" id="{07EB8747-5711-4577-BCA2-C5D9FD114FD3}"/>
              </a:ext>
            </a:extLst>
          </p:cNvPr>
          <p:cNvSpPr>
            <a:spLocks noGrp="1"/>
          </p:cNvSpPr>
          <p:nvPr>
            <p:ph idx="1"/>
          </p:nvPr>
        </p:nvSpPr>
        <p:spPr>
          <a:xfrm>
            <a:off x="838200" y="1825625"/>
            <a:ext cx="10515600" cy="4351338"/>
          </a:xfrm>
        </p:spPr>
        <p:txBody>
          <a:bodyPr>
            <a:normAutofit/>
          </a:bodyPr>
          <a:lstStyle/>
          <a:p>
            <a:pPr marL="0" indent="0">
              <a:buNone/>
            </a:pPr>
            <a:r>
              <a:rPr lang="en-US" sz="3600" dirty="0"/>
              <a:t>9 days later (after Trumpets)</a:t>
            </a:r>
          </a:p>
          <a:p>
            <a:pPr marL="0" indent="0">
              <a:buNone/>
            </a:pPr>
            <a:r>
              <a:rPr lang="en-US" sz="3600" dirty="0"/>
              <a:t>10</a:t>
            </a:r>
            <a:r>
              <a:rPr lang="en-US" sz="3600" baseline="30000" dirty="0"/>
              <a:t>th</a:t>
            </a:r>
            <a:r>
              <a:rPr lang="en-US" sz="3600" dirty="0"/>
              <a:t> day 7</a:t>
            </a:r>
            <a:r>
              <a:rPr lang="en-US" sz="3600" baseline="30000" dirty="0"/>
              <a:t>th</a:t>
            </a:r>
            <a:r>
              <a:rPr lang="en-US" sz="3600" dirty="0"/>
              <a:t> month cam Yom Kippur</a:t>
            </a:r>
          </a:p>
          <a:p>
            <a:pPr marL="0" indent="0">
              <a:buNone/>
            </a:pPr>
            <a:r>
              <a:rPr lang="en-US" sz="3600" dirty="0"/>
              <a:t>These inclusive 10 days = High Holy Days</a:t>
            </a:r>
          </a:p>
          <a:p>
            <a:pPr marL="0" indent="0">
              <a:buNone/>
            </a:pPr>
            <a:endParaRPr lang="en-US" sz="3600" dirty="0"/>
          </a:p>
          <a:p>
            <a:pPr marL="0" indent="0">
              <a:buNone/>
            </a:pPr>
            <a:r>
              <a:rPr lang="en-US" sz="3600" dirty="0"/>
              <a:t>1</a:t>
            </a:r>
            <a:r>
              <a:rPr lang="en-US" sz="3600" baseline="30000" dirty="0"/>
              <a:t>st</a:t>
            </a:r>
            <a:r>
              <a:rPr lang="en-US" sz="3600" dirty="0"/>
              <a:t> of Tishri, Rosh Hashana called:  Feast of Trumpets</a:t>
            </a:r>
          </a:p>
          <a:p>
            <a:pPr>
              <a:buFont typeface="Wingdings" panose="05000000000000000000" pitchFamily="2" charset="2"/>
              <a:buChar char="Ø"/>
            </a:pPr>
            <a:r>
              <a:rPr lang="en-US" sz="3600" dirty="0"/>
              <a:t>Trumpets called to:  Assembly or to War</a:t>
            </a:r>
          </a:p>
        </p:txBody>
      </p:sp>
    </p:spTree>
    <p:extLst>
      <p:ext uri="{BB962C8B-B14F-4D97-AF65-F5344CB8AC3E}">
        <p14:creationId xmlns:p14="http://schemas.microsoft.com/office/powerpoint/2010/main" val="424737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9CBF0-883F-4640-9AFC-33320810DEBB}"/>
              </a:ext>
            </a:extLst>
          </p:cNvPr>
          <p:cNvSpPr>
            <a:spLocks noGrp="1"/>
          </p:cNvSpPr>
          <p:nvPr>
            <p:ph idx="1"/>
          </p:nvPr>
        </p:nvSpPr>
        <p:spPr>
          <a:xfrm>
            <a:off x="838200" y="1825625"/>
            <a:ext cx="10515600" cy="4743126"/>
          </a:xfrm>
        </p:spPr>
        <p:txBody>
          <a:bodyPr>
            <a:normAutofit/>
          </a:bodyPr>
          <a:lstStyle/>
          <a:p>
            <a:r>
              <a:rPr lang="en-US" dirty="0"/>
              <a:t>Most kept day of all the days</a:t>
            </a:r>
          </a:p>
          <a:p>
            <a:r>
              <a:rPr lang="en-US" dirty="0"/>
              <a:t>Spent in synagogue</a:t>
            </a:r>
          </a:p>
          <a:p>
            <a:r>
              <a:rPr lang="en-US" dirty="0"/>
              <a:t>Fasting</a:t>
            </a:r>
          </a:p>
          <a:p>
            <a:r>
              <a:rPr lang="en-US" dirty="0"/>
              <a:t>Self Denial</a:t>
            </a:r>
          </a:p>
          <a:p>
            <a:pPr lvl="1"/>
            <a:r>
              <a:rPr lang="en-US" sz="2800" dirty="0"/>
              <a:t>No work</a:t>
            </a:r>
          </a:p>
          <a:p>
            <a:pPr lvl="1"/>
            <a:r>
              <a:rPr lang="en-US" sz="2800" dirty="0"/>
              <a:t>No leather (orthodox)</a:t>
            </a:r>
          </a:p>
          <a:p>
            <a:pPr lvl="1"/>
            <a:r>
              <a:rPr lang="en-US" sz="2800" dirty="0"/>
              <a:t>Talmud</a:t>
            </a:r>
          </a:p>
          <a:p>
            <a:pPr lvl="2"/>
            <a:r>
              <a:rPr lang="en-US" sz="2800" dirty="0"/>
              <a:t>Bathing</a:t>
            </a:r>
          </a:p>
          <a:p>
            <a:pPr lvl="2"/>
            <a:r>
              <a:rPr lang="en-US" sz="2800" dirty="0"/>
              <a:t>Cosmetics</a:t>
            </a:r>
          </a:p>
          <a:p>
            <a:pPr lvl="2"/>
            <a:r>
              <a:rPr lang="en-US" sz="2800" dirty="0"/>
              <a:t>sex</a:t>
            </a:r>
          </a:p>
        </p:txBody>
      </p:sp>
      <p:sp>
        <p:nvSpPr>
          <p:cNvPr id="4" name="Title 1">
            <a:extLst>
              <a:ext uri="{FF2B5EF4-FFF2-40B4-BE49-F238E27FC236}">
                <a16:creationId xmlns:a16="http://schemas.microsoft.com/office/drawing/2014/main" id="{FD6CEAD4-8BDC-4BD6-8E02-6D4F140B2C11}"/>
              </a:ext>
            </a:extLst>
          </p:cNvPr>
          <p:cNvSpPr>
            <a:spLocks noGrp="1"/>
          </p:cNvSpPr>
          <p:nvPr>
            <p:ph type="title"/>
          </p:nvPr>
        </p:nvSpPr>
        <p:spPr/>
        <p:txBody>
          <a:bodyPr>
            <a:normAutofit/>
          </a:bodyPr>
          <a:lstStyle/>
          <a:p>
            <a:r>
              <a:rPr lang="en-US" sz="5400" dirty="0">
                <a:latin typeface="Monotype Corsiva" panose="03010101010201010101" pitchFamily="66" charset="0"/>
              </a:rPr>
              <a:t>Yom Kippur </a:t>
            </a:r>
          </a:p>
        </p:txBody>
      </p:sp>
      <p:pic>
        <p:nvPicPr>
          <p:cNvPr id="5" name="Picture 2" descr="Yom Kippur (in Hebrew)">
            <a:extLst>
              <a:ext uri="{FF2B5EF4-FFF2-40B4-BE49-F238E27FC236}">
                <a16:creationId xmlns:a16="http://schemas.microsoft.com/office/drawing/2014/main" id="{1F5742DD-1259-41DD-807F-D60FDD9B6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49" y="779689"/>
            <a:ext cx="1682360" cy="49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64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64E2-0FB0-4D48-814A-128E16718B04}"/>
              </a:ext>
            </a:extLst>
          </p:cNvPr>
          <p:cNvSpPr>
            <a:spLocks noGrp="1"/>
          </p:cNvSpPr>
          <p:nvPr>
            <p:ph type="title"/>
          </p:nvPr>
        </p:nvSpPr>
        <p:spPr>
          <a:xfrm>
            <a:off x="838200" y="187843"/>
            <a:ext cx="10515600" cy="763879"/>
          </a:xfrm>
        </p:spPr>
        <p:txBody>
          <a:bodyPr>
            <a:normAutofit fontScale="90000"/>
          </a:bodyPr>
          <a:lstStyle/>
          <a:p>
            <a:r>
              <a:rPr lang="en-US" sz="5400" dirty="0">
                <a:solidFill>
                  <a:prstClr val="black"/>
                </a:solidFill>
                <a:latin typeface="Monotype Corsiva" panose="03010101010201010101" pitchFamily="66" charset="0"/>
              </a:rPr>
              <a:t>Yom Kippur –General  </a:t>
            </a:r>
            <a:endParaRPr lang="en-US" dirty="0"/>
          </a:p>
        </p:txBody>
      </p:sp>
      <p:sp>
        <p:nvSpPr>
          <p:cNvPr id="3" name="Content Placeholder 2">
            <a:extLst>
              <a:ext uri="{FF2B5EF4-FFF2-40B4-BE49-F238E27FC236}">
                <a16:creationId xmlns:a16="http://schemas.microsoft.com/office/drawing/2014/main" id="{F76851DE-CD09-45FB-A4B7-9D4BA2CCB5A2}"/>
              </a:ext>
            </a:extLst>
          </p:cNvPr>
          <p:cNvSpPr>
            <a:spLocks noGrp="1"/>
          </p:cNvSpPr>
          <p:nvPr>
            <p:ph idx="1"/>
          </p:nvPr>
        </p:nvSpPr>
        <p:spPr>
          <a:xfrm>
            <a:off x="838200" y="1082351"/>
            <a:ext cx="10515600" cy="5094612"/>
          </a:xfrm>
        </p:spPr>
        <p:txBody>
          <a:bodyPr>
            <a:normAutofit/>
          </a:bodyPr>
          <a:lstStyle/>
          <a:p>
            <a:r>
              <a:rPr lang="en-US" sz="3200" dirty="0"/>
              <a:t>Two pronged meaning to the day</a:t>
            </a:r>
          </a:p>
          <a:p>
            <a:pPr lvl="1"/>
            <a:r>
              <a:rPr lang="en-US" sz="3200" b="1" dirty="0"/>
              <a:t>First, purity of the sanctuary</a:t>
            </a:r>
          </a:p>
          <a:p>
            <a:pPr lvl="2"/>
            <a:r>
              <a:rPr lang="en-US" sz="3200" dirty="0"/>
              <a:t>Concept:  Holy cannot dwell where impurity is; Holy and profane don’t mix</a:t>
            </a:r>
          </a:p>
          <a:p>
            <a:pPr lvl="2"/>
            <a:r>
              <a:rPr lang="en-US" sz="3200" dirty="0"/>
              <a:t>Concept:  constant sin offerings somehow defiled the sanctuary</a:t>
            </a:r>
          </a:p>
          <a:p>
            <a:pPr lvl="2"/>
            <a:r>
              <a:rPr lang="en-US" sz="3200" dirty="0"/>
              <a:t>Concept:  Cleansing from contact with unholy required cleansing</a:t>
            </a:r>
          </a:p>
          <a:p>
            <a:pPr lvl="2"/>
            <a:r>
              <a:rPr lang="en-US" sz="3200" dirty="0"/>
              <a:t>Concept:  Sanctuary represents God’s presence, is also human sanctuary, subject to imperfections</a:t>
            </a:r>
          </a:p>
          <a:p>
            <a:pPr marL="0" indent="0">
              <a:buNone/>
            </a:pPr>
            <a:endParaRPr lang="en-US" sz="3200" dirty="0"/>
          </a:p>
          <a:p>
            <a:pPr lvl="2"/>
            <a:endParaRPr lang="en-US" sz="3200" dirty="0"/>
          </a:p>
        </p:txBody>
      </p:sp>
    </p:spTree>
    <p:extLst>
      <p:ext uri="{BB962C8B-B14F-4D97-AF65-F5344CB8AC3E}">
        <p14:creationId xmlns:p14="http://schemas.microsoft.com/office/powerpoint/2010/main" val="150430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64E2-0FB0-4D48-814A-128E16718B04}"/>
              </a:ext>
            </a:extLst>
          </p:cNvPr>
          <p:cNvSpPr>
            <a:spLocks noGrp="1"/>
          </p:cNvSpPr>
          <p:nvPr>
            <p:ph type="title"/>
          </p:nvPr>
        </p:nvSpPr>
        <p:spPr>
          <a:xfrm>
            <a:off x="838200" y="187843"/>
            <a:ext cx="10515600" cy="763879"/>
          </a:xfrm>
        </p:spPr>
        <p:txBody>
          <a:bodyPr>
            <a:normAutofit fontScale="90000"/>
          </a:bodyPr>
          <a:lstStyle/>
          <a:p>
            <a:r>
              <a:rPr lang="en-US" sz="5400" dirty="0">
                <a:solidFill>
                  <a:prstClr val="black"/>
                </a:solidFill>
                <a:latin typeface="Monotype Corsiva" panose="03010101010201010101" pitchFamily="66" charset="0"/>
              </a:rPr>
              <a:t>Yom Kippur –General  </a:t>
            </a:r>
            <a:endParaRPr lang="en-US" dirty="0"/>
          </a:p>
        </p:txBody>
      </p:sp>
      <p:sp>
        <p:nvSpPr>
          <p:cNvPr id="3" name="Content Placeholder 2">
            <a:extLst>
              <a:ext uri="{FF2B5EF4-FFF2-40B4-BE49-F238E27FC236}">
                <a16:creationId xmlns:a16="http://schemas.microsoft.com/office/drawing/2014/main" id="{F76851DE-CD09-45FB-A4B7-9D4BA2CCB5A2}"/>
              </a:ext>
            </a:extLst>
          </p:cNvPr>
          <p:cNvSpPr>
            <a:spLocks noGrp="1"/>
          </p:cNvSpPr>
          <p:nvPr>
            <p:ph idx="1"/>
          </p:nvPr>
        </p:nvSpPr>
        <p:spPr>
          <a:xfrm>
            <a:off x="838200" y="1082351"/>
            <a:ext cx="10515600" cy="5094612"/>
          </a:xfrm>
        </p:spPr>
        <p:txBody>
          <a:bodyPr>
            <a:normAutofit/>
          </a:bodyPr>
          <a:lstStyle/>
          <a:p>
            <a:r>
              <a:rPr lang="en-US" sz="4000" dirty="0"/>
              <a:t>Two pronged meaning to the day</a:t>
            </a:r>
          </a:p>
          <a:p>
            <a:r>
              <a:rPr lang="en-US" sz="4000" b="1" dirty="0"/>
              <a:t>Second, atonement for sins of Children of Israel</a:t>
            </a:r>
          </a:p>
          <a:p>
            <a:pPr lvl="2"/>
            <a:r>
              <a:rPr lang="en-US" sz="4000" dirty="0"/>
              <a:t>Note:  This Day of Atonement addressed to all people</a:t>
            </a:r>
          </a:p>
          <a:p>
            <a:pPr lvl="2"/>
            <a:r>
              <a:rPr lang="en-US" sz="4000" dirty="0"/>
              <a:t>Note:  Once Tabernacle is cleansed (by blood) then the people can be cleansed</a:t>
            </a:r>
          </a:p>
          <a:p>
            <a:pPr lvl="2"/>
            <a:r>
              <a:rPr lang="en-US" sz="4000" dirty="0"/>
              <a:t>Note:  Verse 16:30</a:t>
            </a:r>
          </a:p>
          <a:p>
            <a:endParaRPr lang="en-US" sz="4000" dirty="0"/>
          </a:p>
          <a:p>
            <a:pPr lvl="2"/>
            <a:endParaRPr lang="en-US" sz="4000" dirty="0"/>
          </a:p>
        </p:txBody>
      </p:sp>
    </p:spTree>
    <p:extLst>
      <p:ext uri="{BB962C8B-B14F-4D97-AF65-F5344CB8AC3E}">
        <p14:creationId xmlns:p14="http://schemas.microsoft.com/office/powerpoint/2010/main" val="32487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D7D9-951E-41D6-B9A7-9344C3351950}"/>
              </a:ext>
            </a:extLst>
          </p:cNvPr>
          <p:cNvSpPr>
            <a:spLocks noGrp="1"/>
          </p:cNvSpPr>
          <p:nvPr>
            <p:ph type="title"/>
          </p:nvPr>
        </p:nvSpPr>
        <p:spPr/>
        <p:txBody>
          <a:bodyPr/>
          <a:lstStyle/>
          <a:p>
            <a:r>
              <a:rPr lang="en-US" dirty="0"/>
              <a:t>Yom Kippur…Day of Atonement</a:t>
            </a:r>
          </a:p>
        </p:txBody>
      </p:sp>
      <p:sp>
        <p:nvSpPr>
          <p:cNvPr id="3" name="Content Placeholder 2">
            <a:extLst>
              <a:ext uri="{FF2B5EF4-FFF2-40B4-BE49-F238E27FC236}">
                <a16:creationId xmlns:a16="http://schemas.microsoft.com/office/drawing/2014/main" id="{87A59170-EA5D-4ED7-AD16-351C0AABCBAB}"/>
              </a:ext>
            </a:extLst>
          </p:cNvPr>
          <p:cNvSpPr>
            <a:spLocks noGrp="1"/>
          </p:cNvSpPr>
          <p:nvPr>
            <p:ph idx="1"/>
          </p:nvPr>
        </p:nvSpPr>
        <p:spPr/>
        <p:txBody>
          <a:bodyPr>
            <a:normAutofit/>
          </a:bodyPr>
          <a:lstStyle/>
          <a:p>
            <a:r>
              <a:rPr lang="en-US" sz="3200" dirty="0">
                <a:latin typeface="Verdana" panose="020B0604030504040204" pitchFamily="34" charset="0"/>
              </a:rPr>
              <a:t>(Lev 16:30 TLV)</a:t>
            </a:r>
            <a:br>
              <a:rPr lang="en-US" sz="3200" dirty="0">
                <a:latin typeface="Verdana" panose="020B0604030504040204" pitchFamily="34" charset="0"/>
              </a:rPr>
            </a:br>
            <a:r>
              <a:rPr lang="en-US" sz="3200" dirty="0">
                <a:latin typeface="Verdana" panose="020B0604030504040204" pitchFamily="34" charset="0"/>
              </a:rPr>
              <a:t>For on this day atonement will be made for you, to cleanse you. From all your sins you will be clean before Adonai.</a:t>
            </a:r>
          </a:p>
          <a:p>
            <a:endParaRPr lang="en-US" sz="3200" dirty="0">
              <a:latin typeface="Verdana" panose="020B0604030504040204" pitchFamily="34" charset="0"/>
            </a:endParaRPr>
          </a:p>
          <a:p>
            <a:r>
              <a:rPr lang="en-US" sz="3200" dirty="0">
                <a:latin typeface="Verdana" panose="020B0604030504040204" pitchFamily="34" charset="0"/>
              </a:rPr>
              <a:t>Atonement before cleansing</a:t>
            </a:r>
          </a:p>
          <a:p>
            <a:endParaRPr lang="en-US" sz="3200" dirty="0"/>
          </a:p>
        </p:txBody>
      </p:sp>
    </p:spTree>
    <p:extLst>
      <p:ext uri="{BB962C8B-B14F-4D97-AF65-F5344CB8AC3E}">
        <p14:creationId xmlns:p14="http://schemas.microsoft.com/office/powerpoint/2010/main" val="256728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6C9-594C-4228-8D94-1F7236C786C7}"/>
              </a:ext>
            </a:extLst>
          </p:cNvPr>
          <p:cNvSpPr>
            <a:spLocks noGrp="1"/>
          </p:cNvSpPr>
          <p:nvPr>
            <p:ph type="title"/>
          </p:nvPr>
        </p:nvSpPr>
        <p:spPr>
          <a:xfrm>
            <a:off x="838200" y="365125"/>
            <a:ext cx="10515600" cy="625475"/>
          </a:xfrm>
        </p:spPr>
        <p:txBody>
          <a:bodyPr/>
          <a:lstStyle/>
          <a:p>
            <a:r>
              <a:rPr lang="en-US" sz="3600" dirty="0">
                <a:solidFill>
                  <a:prstClr val="black"/>
                </a:solidFill>
              </a:rPr>
              <a:t>Seven Feasts of Israel--Review</a:t>
            </a:r>
            <a:endParaRPr lang="en-US" dirty="0"/>
          </a:p>
        </p:txBody>
      </p:sp>
      <p:pic>
        <p:nvPicPr>
          <p:cNvPr id="5" name="Content Placeholder 4" descr="A close up of a logo&#10;&#10;Description generated with high confidence">
            <a:extLst>
              <a:ext uri="{FF2B5EF4-FFF2-40B4-BE49-F238E27FC236}">
                <a16:creationId xmlns:a16="http://schemas.microsoft.com/office/drawing/2014/main" id="{2E1D58EF-7E8A-4F79-A555-0AD881B014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744809" y="738566"/>
            <a:ext cx="5455732" cy="5743482"/>
          </a:xfrm>
        </p:spPr>
      </p:pic>
      <p:sp>
        <p:nvSpPr>
          <p:cNvPr id="6" name="TextBox 5">
            <a:extLst>
              <a:ext uri="{FF2B5EF4-FFF2-40B4-BE49-F238E27FC236}">
                <a16:creationId xmlns:a16="http://schemas.microsoft.com/office/drawing/2014/main" id="{1EAB5903-D13B-4444-9DC8-894AAC0D38EF}"/>
              </a:ext>
            </a:extLst>
          </p:cNvPr>
          <p:cNvSpPr txBox="1"/>
          <p:nvPr/>
        </p:nvSpPr>
        <p:spPr>
          <a:xfrm>
            <a:off x="5912285" y="1678488"/>
            <a:ext cx="164795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Passover</a:t>
            </a:r>
          </a:p>
        </p:txBody>
      </p:sp>
      <p:sp>
        <p:nvSpPr>
          <p:cNvPr id="11" name="TextBox 10">
            <a:extLst>
              <a:ext uri="{FF2B5EF4-FFF2-40B4-BE49-F238E27FC236}">
                <a16:creationId xmlns:a16="http://schemas.microsoft.com/office/drawing/2014/main" id="{F3DC479F-F593-4BA3-89D0-1DD84C80028F}"/>
              </a:ext>
            </a:extLst>
          </p:cNvPr>
          <p:cNvSpPr txBox="1"/>
          <p:nvPr/>
        </p:nvSpPr>
        <p:spPr>
          <a:xfrm>
            <a:off x="5912285" y="2195804"/>
            <a:ext cx="3244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Unleavened Bread</a:t>
            </a:r>
          </a:p>
        </p:txBody>
      </p:sp>
      <p:sp>
        <p:nvSpPr>
          <p:cNvPr id="12" name="TextBox 11">
            <a:extLst>
              <a:ext uri="{FF2B5EF4-FFF2-40B4-BE49-F238E27FC236}">
                <a16:creationId xmlns:a16="http://schemas.microsoft.com/office/drawing/2014/main" id="{F6921727-3236-4DA9-ADAB-A3BCAE0C6AF8}"/>
              </a:ext>
            </a:extLst>
          </p:cNvPr>
          <p:cNvSpPr txBox="1"/>
          <p:nvPr/>
        </p:nvSpPr>
        <p:spPr>
          <a:xfrm>
            <a:off x="5976193" y="2732128"/>
            <a:ext cx="177446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B050"/>
                </a:solidFill>
                <a:effectLst/>
                <a:uLnTx/>
                <a:uFillTx/>
                <a:latin typeface="Calibri" panose="020F0502020204030204"/>
                <a:ea typeface="+mn-ea"/>
                <a:cs typeface="+mn-cs"/>
              </a:rPr>
              <a:t>Firstfruits</a:t>
            </a:r>
            <a:endPar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5EB82B6-7082-43DD-91DF-D6C9735F9C7A}"/>
              </a:ext>
            </a:extLst>
          </p:cNvPr>
          <p:cNvSpPr txBox="1"/>
          <p:nvPr/>
        </p:nvSpPr>
        <p:spPr>
          <a:xfrm>
            <a:off x="5976193" y="3317919"/>
            <a:ext cx="15372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Shavuot</a:t>
            </a:r>
          </a:p>
        </p:txBody>
      </p:sp>
      <p:sp>
        <p:nvSpPr>
          <p:cNvPr id="14" name="TextBox 13">
            <a:extLst>
              <a:ext uri="{FF2B5EF4-FFF2-40B4-BE49-F238E27FC236}">
                <a16:creationId xmlns:a16="http://schemas.microsoft.com/office/drawing/2014/main" id="{A924EA4B-21EF-44A5-9594-DAABD8A2F884}"/>
              </a:ext>
            </a:extLst>
          </p:cNvPr>
          <p:cNvSpPr txBox="1"/>
          <p:nvPr/>
        </p:nvSpPr>
        <p:spPr>
          <a:xfrm>
            <a:off x="5976193" y="3891571"/>
            <a:ext cx="30283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D7D31">
                    <a:lumMod val="75000"/>
                  </a:srgbClr>
                </a:solidFill>
                <a:effectLst/>
                <a:uLnTx/>
                <a:uFillTx/>
                <a:latin typeface="Calibri" panose="020F0502020204030204"/>
                <a:ea typeface="+mn-ea"/>
                <a:cs typeface="+mn-cs"/>
              </a:rPr>
              <a:t>Teruah</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-Trumpets</a:t>
            </a:r>
          </a:p>
        </p:txBody>
      </p:sp>
      <p:sp>
        <p:nvSpPr>
          <p:cNvPr id="15" name="TextBox 14">
            <a:extLst>
              <a:ext uri="{FF2B5EF4-FFF2-40B4-BE49-F238E27FC236}">
                <a16:creationId xmlns:a16="http://schemas.microsoft.com/office/drawing/2014/main" id="{2F39D2D5-9168-4042-84D4-61DAE6FFB7A2}"/>
              </a:ext>
            </a:extLst>
          </p:cNvPr>
          <p:cNvSpPr txBox="1"/>
          <p:nvPr/>
        </p:nvSpPr>
        <p:spPr>
          <a:xfrm>
            <a:off x="5949988" y="4408887"/>
            <a:ext cx="32204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Day of Atonement</a:t>
            </a:r>
          </a:p>
        </p:txBody>
      </p:sp>
      <p:sp>
        <p:nvSpPr>
          <p:cNvPr id="16" name="TextBox 15">
            <a:extLst>
              <a:ext uri="{FF2B5EF4-FFF2-40B4-BE49-F238E27FC236}">
                <a16:creationId xmlns:a16="http://schemas.microsoft.com/office/drawing/2014/main" id="{59A623AB-7120-4B4B-8BDE-B0C545C9F9DF}"/>
              </a:ext>
            </a:extLst>
          </p:cNvPr>
          <p:cNvSpPr txBox="1"/>
          <p:nvPr/>
        </p:nvSpPr>
        <p:spPr>
          <a:xfrm>
            <a:off x="5940400" y="4926203"/>
            <a:ext cx="21579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Tabernacles</a:t>
            </a:r>
          </a:p>
        </p:txBody>
      </p:sp>
      <p:sp>
        <p:nvSpPr>
          <p:cNvPr id="3" name="Right Brace 2">
            <a:extLst>
              <a:ext uri="{FF2B5EF4-FFF2-40B4-BE49-F238E27FC236}">
                <a16:creationId xmlns:a16="http://schemas.microsoft.com/office/drawing/2014/main" id="{4F3E43E2-1D58-49D1-97EC-5F5F0F9F6711}"/>
              </a:ext>
            </a:extLst>
          </p:cNvPr>
          <p:cNvSpPr/>
          <p:nvPr/>
        </p:nvSpPr>
        <p:spPr>
          <a:xfrm>
            <a:off x="8937790" y="1791849"/>
            <a:ext cx="675447" cy="18805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0094CD5-2A66-4C39-9712-C57256D2357D}"/>
              </a:ext>
            </a:extLst>
          </p:cNvPr>
          <p:cNvSpPr txBox="1"/>
          <p:nvPr/>
        </p:nvSpPr>
        <p:spPr>
          <a:xfrm>
            <a:off x="9758269" y="2492614"/>
            <a:ext cx="123783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Spring</a:t>
            </a:r>
          </a:p>
        </p:txBody>
      </p:sp>
      <p:pic>
        <p:nvPicPr>
          <p:cNvPr id="7" name="Picture 6">
            <a:extLst>
              <a:ext uri="{FF2B5EF4-FFF2-40B4-BE49-F238E27FC236}">
                <a16:creationId xmlns:a16="http://schemas.microsoft.com/office/drawing/2014/main" id="{7800682C-172C-41A6-BCF8-365B1E10A26C}"/>
              </a:ext>
            </a:extLst>
          </p:cNvPr>
          <p:cNvPicPr>
            <a:picLocks noChangeAspect="1"/>
          </p:cNvPicPr>
          <p:nvPr/>
        </p:nvPicPr>
        <p:blipFill>
          <a:blip r:embed="rId3"/>
          <a:stretch>
            <a:fillRect/>
          </a:stretch>
        </p:blipFill>
        <p:spPr>
          <a:xfrm>
            <a:off x="8997481" y="3962391"/>
            <a:ext cx="675447" cy="1545227"/>
          </a:xfrm>
          <a:prstGeom prst="rect">
            <a:avLst/>
          </a:prstGeom>
        </p:spPr>
      </p:pic>
      <p:sp>
        <p:nvSpPr>
          <p:cNvPr id="8" name="TextBox 7">
            <a:extLst>
              <a:ext uri="{FF2B5EF4-FFF2-40B4-BE49-F238E27FC236}">
                <a16:creationId xmlns:a16="http://schemas.microsoft.com/office/drawing/2014/main" id="{AC20FD5E-8B9B-4E5B-9A96-C1D990385277}"/>
              </a:ext>
            </a:extLst>
          </p:cNvPr>
          <p:cNvSpPr txBox="1"/>
          <p:nvPr/>
        </p:nvSpPr>
        <p:spPr>
          <a:xfrm>
            <a:off x="9758269" y="4408886"/>
            <a:ext cx="7491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Fall</a:t>
            </a:r>
          </a:p>
        </p:txBody>
      </p:sp>
      <p:cxnSp>
        <p:nvCxnSpPr>
          <p:cNvPr id="10" name="Straight Arrow Connector 9">
            <a:extLst>
              <a:ext uri="{FF2B5EF4-FFF2-40B4-BE49-F238E27FC236}">
                <a16:creationId xmlns:a16="http://schemas.microsoft.com/office/drawing/2014/main" id="{890663FD-B7CE-49B3-8C1B-83CEDD5E4F24}"/>
              </a:ext>
            </a:extLst>
          </p:cNvPr>
          <p:cNvCxnSpPr>
            <a:cxnSpLocks/>
          </p:cNvCxnSpPr>
          <p:nvPr/>
        </p:nvCxnSpPr>
        <p:spPr>
          <a:xfrm flipV="1">
            <a:off x="600934" y="3902694"/>
            <a:ext cx="11082080" cy="59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872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D742-355C-41B8-9168-AE0FB2A56306}"/>
              </a:ext>
            </a:extLst>
          </p:cNvPr>
          <p:cNvSpPr>
            <a:spLocks noGrp="1"/>
          </p:cNvSpPr>
          <p:nvPr>
            <p:ph type="title"/>
          </p:nvPr>
        </p:nvSpPr>
        <p:spPr/>
        <p:txBody>
          <a:bodyPr>
            <a:normAutofit fontScale="90000"/>
          </a:bodyPr>
          <a:lstStyle/>
          <a:p>
            <a:pPr lvl="3"/>
            <a:r>
              <a:rPr lang="en-US" sz="3200" dirty="0"/>
              <a:t>For on this day (1) atonement will be made for you, to cleanse you. From all your sins (2) you will be clean before Adonai.</a:t>
            </a:r>
            <a:br>
              <a:rPr lang="en-US" sz="3200" dirty="0"/>
            </a:br>
            <a:br>
              <a:rPr lang="en-US" dirty="0"/>
            </a:br>
            <a:endParaRPr lang="en-US" dirty="0"/>
          </a:p>
        </p:txBody>
      </p:sp>
      <p:sp>
        <p:nvSpPr>
          <p:cNvPr id="3" name="Content Placeholder 2">
            <a:extLst>
              <a:ext uri="{FF2B5EF4-FFF2-40B4-BE49-F238E27FC236}">
                <a16:creationId xmlns:a16="http://schemas.microsoft.com/office/drawing/2014/main" id="{7499E453-E592-4031-B679-B081DDBCF145}"/>
              </a:ext>
            </a:extLst>
          </p:cNvPr>
          <p:cNvSpPr>
            <a:spLocks noGrp="1"/>
          </p:cNvSpPr>
          <p:nvPr>
            <p:ph idx="1"/>
          </p:nvPr>
        </p:nvSpPr>
        <p:spPr>
          <a:xfrm>
            <a:off x="595290" y="1602374"/>
            <a:ext cx="10283650" cy="4698476"/>
          </a:xfrm>
        </p:spPr>
        <p:txBody>
          <a:bodyPr>
            <a:normAutofit/>
          </a:bodyPr>
          <a:lstStyle/>
          <a:p>
            <a:pPr marL="0" indent="0">
              <a:buNone/>
            </a:pPr>
            <a:r>
              <a:rPr lang="en-US" sz="3200" dirty="0"/>
              <a:t>Some distinguish between atonement and cleanliness</a:t>
            </a:r>
          </a:p>
          <a:p>
            <a:pPr>
              <a:buFont typeface="Wingdings" panose="05000000000000000000" pitchFamily="2" charset="2"/>
              <a:buChar char="Ø"/>
            </a:pPr>
            <a:r>
              <a:rPr lang="en-US" sz="3200" dirty="0"/>
              <a:t>Atonement (expiation) is restoring relationship to God</a:t>
            </a:r>
          </a:p>
          <a:p>
            <a:pPr lvl="1">
              <a:buFont typeface="Wingdings" panose="05000000000000000000" pitchFamily="2" charset="2"/>
              <a:buChar char="Ø"/>
            </a:pPr>
            <a:r>
              <a:rPr lang="en-US" sz="3200" dirty="0"/>
              <a:t>Depends on God’s willingness to accept imperfect people</a:t>
            </a:r>
          </a:p>
          <a:p>
            <a:pPr marL="457200" lvl="1" indent="0">
              <a:buNone/>
            </a:pPr>
            <a:endParaRPr lang="en-US" sz="3200" dirty="0"/>
          </a:p>
          <a:p>
            <a:pPr>
              <a:buFont typeface="Wingdings" panose="05000000000000000000" pitchFamily="2" charset="2"/>
              <a:buChar char="Ø"/>
            </a:pPr>
            <a:r>
              <a:rPr lang="en-US" sz="3200" dirty="0"/>
              <a:t>Cleanliness (purification) is removing the stain of sin from our personality</a:t>
            </a:r>
          </a:p>
          <a:p>
            <a:pPr lvl="1">
              <a:buFont typeface="Wingdings" panose="05000000000000000000" pitchFamily="2" charset="2"/>
              <a:buChar char="Ø"/>
            </a:pPr>
            <a:r>
              <a:rPr lang="en-US" sz="3200" dirty="0"/>
              <a:t>Depends on the individuals willingness to improve</a:t>
            </a:r>
          </a:p>
          <a:p>
            <a:pPr>
              <a:buFont typeface="Wingdings" panose="05000000000000000000" pitchFamily="2" charset="2"/>
              <a:buChar char="Ø"/>
            </a:pPr>
            <a:endParaRPr lang="en-US" sz="3200" dirty="0"/>
          </a:p>
        </p:txBody>
      </p:sp>
    </p:spTree>
    <p:extLst>
      <p:ext uri="{BB962C8B-B14F-4D97-AF65-F5344CB8AC3E}">
        <p14:creationId xmlns:p14="http://schemas.microsoft.com/office/powerpoint/2010/main" val="154095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0135-3999-4F44-9A89-EC9C5EAB5104}"/>
              </a:ext>
            </a:extLst>
          </p:cNvPr>
          <p:cNvSpPr>
            <a:spLocks noGrp="1"/>
          </p:cNvSpPr>
          <p:nvPr>
            <p:ph type="title"/>
          </p:nvPr>
        </p:nvSpPr>
        <p:spPr>
          <a:xfrm>
            <a:off x="838200" y="365126"/>
            <a:ext cx="10515600" cy="735706"/>
          </a:xfrm>
        </p:spPr>
        <p:txBody>
          <a:bodyPr/>
          <a:lstStyle/>
          <a:p>
            <a:r>
              <a:rPr lang="en-US" dirty="0">
                <a:solidFill>
                  <a:prstClr val="black"/>
                </a:solidFill>
              </a:rPr>
              <a:t>Yom Kippur…Day of Atonement</a:t>
            </a:r>
            <a:endParaRPr lang="en-US" dirty="0"/>
          </a:p>
        </p:txBody>
      </p:sp>
      <p:sp>
        <p:nvSpPr>
          <p:cNvPr id="3" name="Content Placeholder 2">
            <a:extLst>
              <a:ext uri="{FF2B5EF4-FFF2-40B4-BE49-F238E27FC236}">
                <a16:creationId xmlns:a16="http://schemas.microsoft.com/office/drawing/2014/main" id="{D3F72257-22FA-48FF-9C00-9ECCD24968B0}"/>
              </a:ext>
            </a:extLst>
          </p:cNvPr>
          <p:cNvSpPr>
            <a:spLocks noGrp="1"/>
          </p:cNvSpPr>
          <p:nvPr>
            <p:ph idx="1"/>
          </p:nvPr>
        </p:nvSpPr>
        <p:spPr>
          <a:xfrm>
            <a:off x="838200" y="1251751"/>
            <a:ext cx="10515600" cy="4925212"/>
          </a:xfrm>
        </p:spPr>
        <p:txBody>
          <a:bodyPr>
            <a:normAutofit/>
          </a:bodyPr>
          <a:lstStyle/>
          <a:p>
            <a:pPr marL="0" indent="0">
              <a:buNone/>
            </a:pPr>
            <a:r>
              <a:rPr lang="en-US" sz="3600" dirty="0"/>
              <a:t>Sacrifices and Procedure:</a:t>
            </a:r>
          </a:p>
          <a:p>
            <a:pPr marL="0" indent="0">
              <a:buNone/>
            </a:pPr>
            <a:endParaRPr lang="en-US" sz="3600" dirty="0"/>
          </a:p>
          <a:p>
            <a:pPr marL="0" indent="0">
              <a:buNone/>
            </a:pPr>
            <a:r>
              <a:rPr lang="en-US" sz="3600" dirty="0"/>
              <a:t>First, Priest makes his own sacrifice</a:t>
            </a:r>
          </a:p>
          <a:p>
            <a:pPr marL="0" indent="0">
              <a:buNone/>
            </a:pPr>
            <a:r>
              <a:rPr lang="en-US" sz="3600" dirty="0"/>
              <a:t>Second, Priest makes sacrifice for people</a:t>
            </a:r>
          </a:p>
          <a:p>
            <a:pPr marL="0" indent="0">
              <a:buNone/>
            </a:pPr>
            <a:r>
              <a:rPr lang="en-US" sz="3600" dirty="0"/>
              <a:t>Third, The Scapegoat</a:t>
            </a:r>
          </a:p>
        </p:txBody>
      </p:sp>
    </p:spTree>
    <p:extLst>
      <p:ext uri="{BB962C8B-B14F-4D97-AF65-F5344CB8AC3E}">
        <p14:creationId xmlns:p14="http://schemas.microsoft.com/office/powerpoint/2010/main" val="7436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ree, chair, outdoor, umbrella&#10;&#10;Description generated with high confidence">
            <a:extLst>
              <a:ext uri="{FF2B5EF4-FFF2-40B4-BE49-F238E27FC236}">
                <a16:creationId xmlns:a16="http://schemas.microsoft.com/office/drawing/2014/main" id="{EDE2AC23-BE59-40C0-95B4-9688105499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1105" y="641179"/>
            <a:ext cx="2276475" cy="1704975"/>
          </a:xfrm>
        </p:spPr>
      </p:pic>
      <p:pic>
        <p:nvPicPr>
          <p:cNvPr id="7" name="Picture 6" descr="A picture containing tree, outdoor, grass, fence&#10;&#10;Description generated with very high confidence">
            <a:extLst>
              <a:ext uri="{FF2B5EF4-FFF2-40B4-BE49-F238E27FC236}">
                <a16:creationId xmlns:a16="http://schemas.microsoft.com/office/drawing/2014/main" id="{F19FE8CA-99BF-46A8-8C1A-8933C7CFF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36" y="622130"/>
            <a:ext cx="2371725" cy="1743075"/>
          </a:xfrm>
          <a:prstGeom prst="rect">
            <a:avLst/>
          </a:prstGeom>
        </p:spPr>
      </p:pic>
      <p:pic>
        <p:nvPicPr>
          <p:cNvPr id="9" name="Picture 8" descr="A room with a fireplace&#10;&#10;Description generated with high confidence">
            <a:extLst>
              <a:ext uri="{FF2B5EF4-FFF2-40B4-BE49-F238E27FC236}">
                <a16:creationId xmlns:a16="http://schemas.microsoft.com/office/drawing/2014/main" id="{B4BE4E8C-ACDD-4EDE-B581-0E0EB579E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824" y="641179"/>
            <a:ext cx="2676525" cy="1743075"/>
          </a:xfrm>
          <a:prstGeom prst="rect">
            <a:avLst/>
          </a:prstGeom>
        </p:spPr>
      </p:pic>
      <p:sp>
        <p:nvSpPr>
          <p:cNvPr id="11" name="AutoShape 4" descr="Image result for Sukkot Booth">
            <a:extLst>
              <a:ext uri="{FF2B5EF4-FFF2-40B4-BE49-F238E27FC236}">
                <a16:creationId xmlns:a16="http://schemas.microsoft.com/office/drawing/2014/main" id="{4FCB5743-12CE-4E27-8E98-9234477485D6}"/>
              </a:ext>
            </a:extLst>
          </p:cNvPr>
          <p:cNvSpPr>
            <a:spLocks noChangeAspect="1" noChangeArrowheads="1"/>
          </p:cNvSpPr>
          <p:nvPr/>
        </p:nvSpPr>
        <p:spPr bwMode="auto">
          <a:xfrm>
            <a:off x="4695825" y="2557463"/>
            <a:ext cx="2800350" cy="1743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A dining table&#10;&#10;Description generated with very high confidence">
            <a:extLst>
              <a:ext uri="{FF2B5EF4-FFF2-40B4-BE49-F238E27FC236}">
                <a16:creationId xmlns:a16="http://schemas.microsoft.com/office/drawing/2014/main" id="{AF0DF1C8-A60E-4F2D-8947-CD92AB4D7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2593" y="650647"/>
            <a:ext cx="2676526" cy="1784771"/>
          </a:xfrm>
          <a:prstGeom prst="rect">
            <a:avLst/>
          </a:prstGeom>
        </p:spPr>
      </p:pic>
      <p:pic>
        <p:nvPicPr>
          <p:cNvPr id="15" name="Picture 14" descr="A picture containing tree, outdoor, building, ground&#10;&#10;Description generated with very high confidence">
            <a:extLst>
              <a:ext uri="{FF2B5EF4-FFF2-40B4-BE49-F238E27FC236}">
                <a16:creationId xmlns:a16="http://schemas.microsoft.com/office/drawing/2014/main" id="{3F736586-292E-4773-9055-9F9B90068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137" y="2636668"/>
            <a:ext cx="2324100" cy="1743075"/>
          </a:xfrm>
          <a:prstGeom prst="rect">
            <a:avLst/>
          </a:prstGeom>
        </p:spPr>
      </p:pic>
      <p:pic>
        <p:nvPicPr>
          <p:cNvPr id="17" name="Picture 16" descr="A gate in front of a building&#10;&#10;Description generated with high confidence">
            <a:extLst>
              <a:ext uri="{FF2B5EF4-FFF2-40B4-BE49-F238E27FC236}">
                <a16:creationId xmlns:a16="http://schemas.microsoft.com/office/drawing/2014/main" id="{015AE2BA-E29E-4E30-B921-4F653D6C4A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3478" y="2633665"/>
            <a:ext cx="2324102" cy="1743076"/>
          </a:xfrm>
          <a:prstGeom prst="rect">
            <a:avLst/>
          </a:prstGeom>
        </p:spPr>
      </p:pic>
      <p:pic>
        <p:nvPicPr>
          <p:cNvPr id="19" name="Picture 18" descr="A large room&#10;&#10;Description generated with high confidence">
            <a:extLst>
              <a:ext uri="{FF2B5EF4-FFF2-40B4-BE49-F238E27FC236}">
                <a16:creationId xmlns:a16="http://schemas.microsoft.com/office/drawing/2014/main" id="{D738CCB6-091C-4B72-B190-E64335A0D2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1821" y="2633665"/>
            <a:ext cx="1759911" cy="1759911"/>
          </a:xfrm>
          <a:prstGeom prst="rect">
            <a:avLst/>
          </a:prstGeom>
        </p:spPr>
      </p:pic>
      <p:pic>
        <p:nvPicPr>
          <p:cNvPr id="21" name="Picture 20" descr="A lawn chair in front of a house&#10;&#10;Description generated with very high confidence">
            <a:extLst>
              <a:ext uri="{FF2B5EF4-FFF2-40B4-BE49-F238E27FC236}">
                <a16:creationId xmlns:a16="http://schemas.microsoft.com/office/drawing/2014/main" id="{F1DA6B4F-5ED9-4B20-A636-04096CF371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0195" y="2633666"/>
            <a:ext cx="2676526" cy="1784351"/>
          </a:xfrm>
          <a:prstGeom prst="rect">
            <a:avLst/>
          </a:prstGeom>
        </p:spPr>
      </p:pic>
      <p:sp>
        <p:nvSpPr>
          <p:cNvPr id="22" name="TextBox 21">
            <a:extLst>
              <a:ext uri="{FF2B5EF4-FFF2-40B4-BE49-F238E27FC236}">
                <a16:creationId xmlns:a16="http://schemas.microsoft.com/office/drawing/2014/main" id="{7C90173A-2403-4A8E-9D37-1333E0A150A3}"/>
              </a:ext>
            </a:extLst>
          </p:cNvPr>
          <p:cNvSpPr txBox="1"/>
          <p:nvPr/>
        </p:nvSpPr>
        <p:spPr>
          <a:xfrm>
            <a:off x="3720619" y="4664252"/>
            <a:ext cx="5642314" cy="923330"/>
          </a:xfrm>
          <a:prstGeom prst="rect">
            <a:avLst/>
          </a:prstGeom>
          <a:noFill/>
        </p:spPr>
        <p:txBody>
          <a:bodyPr wrap="none" rtlCol="0">
            <a:spAutoFit/>
          </a:bodyPr>
          <a:lstStyle/>
          <a:p>
            <a:r>
              <a:rPr lang="en-US" sz="5400" dirty="0" err="1"/>
              <a:t>Succot</a:t>
            </a:r>
            <a:r>
              <a:rPr lang="en-US" sz="5400" dirty="0"/>
              <a:t>/Tabernacles</a:t>
            </a:r>
          </a:p>
        </p:txBody>
      </p:sp>
    </p:spTree>
    <p:extLst>
      <p:ext uri="{BB962C8B-B14F-4D97-AF65-F5344CB8AC3E}">
        <p14:creationId xmlns:p14="http://schemas.microsoft.com/office/powerpoint/2010/main" val="2894217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958B-74B2-4890-A753-1BAFB109387F}"/>
              </a:ext>
            </a:extLst>
          </p:cNvPr>
          <p:cNvSpPr>
            <a:spLocks noGrp="1"/>
          </p:cNvSpPr>
          <p:nvPr>
            <p:ph type="title"/>
          </p:nvPr>
        </p:nvSpPr>
        <p:spPr/>
        <p:txBody>
          <a:bodyPr/>
          <a:lstStyle/>
          <a:p>
            <a:r>
              <a:rPr lang="en-US" dirty="0"/>
              <a:t>Sukkot/Tabernacles—The Last Feast</a:t>
            </a:r>
          </a:p>
        </p:txBody>
      </p:sp>
      <p:sp>
        <p:nvSpPr>
          <p:cNvPr id="3" name="Content Placeholder 2">
            <a:extLst>
              <a:ext uri="{FF2B5EF4-FFF2-40B4-BE49-F238E27FC236}">
                <a16:creationId xmlns:a16="http://schemas.microsoft.com/office/drawing/2014/main" id="{00D20C65-F9B4-430C-AE6A-50A6658FE8A2}"/>
              </a:ext>
            </a:extLst>
          </p:cNvPr>
          <p:cNvSpPr>
            <a:spLocks noGrp="1"/>
          </p:cNvSpPr>
          <p:nvPr>
            <p:ph idx="1"/>
          </p:nvPr>
        </p:nvSpPr>
        <p:spPr/>
        <p:txBody>
          <a:bodyPr>
            <a:normAutofit/>
          </a:bodyPr>
          <a:lstStyle/>
          <a:p>
            <a:pPr marL="0" indent="0">
              <a:buNone/>
            </a:pPr>
            <a:r>
              <a:rPr lang="en-US" sz="4000" dirty="0"/>
              <a:t>Names:</a:t>
            </a:r>
          </a:p>
          <a:p>
            <a:pPr marL="0" indent="0">
              <a:buNone/>
            </a:pPr>
            <a:r>
              <a:rPr lang="en-US" sz="4000" dirty="0"/>
              <a:t>	Feast of Tabernacles</a:t>
            </a:r>
          </a:p>
          <a:p>
            <a:pPr marL="0" indent="0">
              <a:buNone/>
            </a:pPr>
            <a:r>
              <a:rPr lang="en-US" sz="4000" dirty="0"/>
              <a:t>	Beast of Booths</a:t>
            </a:r>
          </a:p>
          <a:p>
            <a:pPr marL="0" indent="0">
              <a:buNone/>
            </a:pPr>
            <a:r>
              <a:rPr lang="en-US" sz="4000" dirty="0"/>
              <a:t>	Sukkot</a:t>
            </a:r>
          </a:p>
          <a:p>
            <a:pPr marL="0" indent="0">
              <a:buNone/>
            </a:pPr>
            <a:r>
              <a:rPr lang="en-US" sz="4000" dirty="0"/>
              <a:t>	Hebrew:  hag </a:t>
            </a:r>
            <a:r>
              <a:rPr lang="en-US" sz="4000" dirty="0" err="1"/>
              <a:t>succot</a:t>
            </a:r>
            <a:r>
              <a:rPr lang="en-US" sz="4000" dirty="0"/>
              <a:t> (pilgrimage feast)</a:t>
            </a:r>
          </a:p>
        </p:txBody>
      </p:sp>
    </p:spTree>
    <p:extLst>
      <p:ext uri="{BB962C8B-B14F-4D97-AF65-F5344CB8AC3E}">
        <p14:creationId xmlns:p14="http://schemas.microsoft.com/office/powerpoint/2010/main" val="643274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3E49-46A3-40D4-9865-598D2797C06A}"/>
              </a:ext>
            </a:extLst>
          </p:cNvPr>
          <p:cNvSpPr>
            <a:spLocks noGrp="1"/>
          </p:cNvSpPr>
          <p:nvPr>
            <p:ph type="title"/>
          </p:nvPr>
        </p:nvSpPr>
        <p:spPr/>
        <p:txBody>
          <a:bodyPr/>
          <a:lstStyle/>
          <a:p>
            <a:r>
              <a:rPr lang="en-US" dirty="0">
                <a:solidFill>
                  <a:prstClr val="black"/>
                </a:solidFill>
              </a:rPr>
              <a:t>Sukkot/Tabernacles—The Last Feast</a:t>
            </a:r>
            <a:endParaRPr lang="en-US" dirty="0"/>
          </a:p>
        </p:txBody>
      </p:sp>
      <p:sp>
        <p:nvSpPr>
          <p:cNvPr id="3" name="Content Placeholder 2">
            <a:extLst>
              <a:ext uri="{FF2B5EF4-FFF2-40B4-BE49-F238E27FC236}">
                <a16:creationId xmlns:a16="http://schemas.microsoft.com/office/drawing/2014/main" id="{0FA083CA-3047-42AA-9D39-632810A312C8}"/>
              </a:ext>
            </a:extLst>
          </p:cNvPr>
          <p:cNvSpPr>
            <a:spLocks noGrp="1"/>
          </p:cNvSpPr>
          <p:nvPr>
            <p:ph idx="1"/>
          </p:nvPr>
        </p:nvSpPr>
        <p:spPr/>
        <p:txBody>
          <a:bodyPr>
            <a:normAutofit lnSpcReduction="10000"/>
          </a:bodyPr>
          <a:lstStyle/>
          <a:p>
            <a:pPr marL="0" indent="0">
              <a:buNone/>
            </a:pPr>
            <a:r>
              <a:rPr lang="en-US" sz="3600" dirty="0"/>
              <a:t>Reason for pilgrimage—Make sacrifices in Tabernacle </a:t>
            </a:r>
          </a:p>
          <a:p>
            <a:pPr marL="0" indent="0">
              <a:buNone/>
            </a:pPr>
            <a:r>
              <a:rPr lang="en-US" sz="3600" dirty="0"/>
              <a:t>	and later Temple</a:t>
            </a:r>
          </a:p>
          <a:p>
            <a:r>
              <a:rPr lang="en-US" sz="3600" b="0" i="0" u="none" strike="noStrike" baseline="0" dirty="0">
                <a:solidFill>
                  <a:srgbClr val="FF0000"/>
                </a:solidFill>
                <a:latin typeface="Verdana" panose="020B0604030504040204" pitchFamily="34" charset="0"/>
              </a:rPr>
              <a:t>(Lev 23:36 TLV)</a:t>
            </a:r>
            <a:br>
              <a:rPr lang="en-US" sz="3600" b="0" i="0" u="none" strike="noStrike" baseline="0" dirty="0">
                <a:solidFill>
                  <a:srgbClr val="FF0000"/>
                </a:solidFill>
                <a:latin typeface="Verdana" panose="020B0604030504040204" pitchFamily="34" charset="0"/>
              </a:rPr>
            </a:br>
            <a:r>
              <a:rPr lang="en-US" sz="3600" b="0" i="0" u="none" strike="noStrike" baseline="0" dirty="0">
                <a:solidFill>
                  <a:srgbClr val="FF0000"/>
                </a:solidFill>
                <a:latin typeface="Verdana" panose="020B0604030504040204" pitchFamily="34" charset="0"/>
              </a:rPr>
              <a:t>For seven days you are to </a:t>
            </a:r>
            <a:r>
              <a:rPr lang="en-US" sz="3600" b="0" i="0" u="sng" strike="noStrike" baseline="0" dirty="0">
                <a:solidFill>
                  <a:srgbClr val="FF0000"/>
                </a:solidFill>
                <a:latin typeface="Verdana" panose="020B0604030504040204" pitchFamily="34" charset="0"/>
              </a:rPr>
              <a:t>bring an offering by fire to Adonai</a:t>
            </a:r>
            <a:r>
              <a:rPr lang="en-US" sz="3600" b="0" i="0" u="none" strike="noStrike" baseline="0" dirty="0">
                <a:solidFill>
                  <a:srgbClr val="FF0000"/>
                </a:solidFill>
                <a:latin typeface="Verdana" panose="020B0604030504040204" pitchFamily="34" charset="0"/>
              </a:rPr>
              <a:t>. The eighth day will be a holy convocation to you, and you are to bring an offering by fire to Adonai. It is a solemn assembly—you should do no laborious work.</a:t>
            </a:r>
          </a:p>
          <a:p>
            <a:endParaRPr lang="en-US" sz="3600" b="0" i="0" u="none" strike="noStrike" baseline="0" dirty="0">
              <a:latin typeface="Verdana" panose="020B0604030504040204" pitchFamily="34" charset="0"/>
            </a:endParaRPr>
          </a:p>
          <a:p>
            <a:pPr marL="0" indent="0">
              <a:buNone/>
            </a:pPr>
            <a:endParaRPr lang="en-US" sz="3600" dirty="0"/>
          </a:p>
        </p:txBody>
      </p:sp>
    </p:spTree>
    <p:extLst>
      <p:ext uri="{BB962C8B-B14F-4D97-AF65-F5344CB8AC3E}">
        <p14:creationId xmlns:p14="http://schemas.microsoft.com/office/powerpoint/2010/main" val="196428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BD92-354E-47A8-99BD-B1B2F39EAA55}"/>
              </a:ext>
            </a:extLst>
          </p:cNvPr>
          <p:cNvSpPr>
            <a:spLocks noGrp="1"/>
          </p:cNvSpPr>
          <p:nvPr>
            <p:ph type="title"/>
          </p:nvPr>
        </p:nvSpPr>
        <p:spPr/>
        <p:txBody>
          <a:bodyPr/>
          <a:lstStyle/>
          <a:p>
            <a:r>
              <a:rPr lang="en-US" dirty="0">
                <a:solidFill>
                  <a:prstClr val="black"/>
                </a:solidFill>
              </a:rPr>
              <a:t>Sukkot/Tabernacles—The Last Feast</a:t>
            </a:r>
            <a:endParaRPr lang="en-US" dirty="0"/>
          </a:p>
        </p:txBody>
      </p:sp>
      <p:sp>
        <p:nvSpPr>
          <p:cNvPr id="3" name="Content Placeholder 2">
            <a:extLst>
              <a:ext uri="{FF2B5EF4-FFF2-40B4-BE49-F238E27FC236}">
                <a16:creationId xmlns:a16="http://schemas.microsoft.com/office/drawing/2014/main" id="{BB629445-16C5-485D-890C-D03634DA4A4F}"/>
              </a:ext>
            </a:extLst>
          </p:cNvPr>
          <p:cNvSpPr>
            <a:spLocks noGrp="1"/>
          </p:cNvSpPr>
          <p:nvPr>
            <p:ph idx="1"/>
          </p:nvPr>
        </p:nvSpPr>
        <p:spPr>
          <a:xfrm>
            <a:off x="838200" y="1455938"/>
            <a:ext cx="10515600" cy="4721025"/>
          </a:xfrm>
        </p:spPr>
        <p:txBody>
          <a:bodyPr>
            <a:normAutofit lnSpcReduction="10000"/>
          </a:bodyPr>
          <a:lstStyle/>
          <a:p>
            <a:pPr marL="0" indent="0">
              <a:buNone/>
            </a:pPr>
            <a:r>
              <a:rPr lang="en-US" sz="3600" dirty="0"/>
              <a:t>15</a:t>
            </a:r>
            <a:r>
              <a:rPr lang="en-US" sz="3600" baseline="30000" dirty="0"/>
              <a:t>th</a:t>
            </a:r>
            <a:r>
              <a:rPr lang="en-US" sz="3600" dirty="0"/>
              <a:t> day, 7</a:t>
            </a:r>
            <a:r>
              <a:rPr lang="en-US" sz="3600" baseline="30000" dirty="0"/>
              <a:t>th</a:t>
            </a:r>
            <a:r>
              <a:rPr lang="en-US" sz="3600" dirty="0"/>
              <a:t> month—Begin the Feast</a:t>
            </a:r>
          </a:p>
          <a:p>
            <a:pPr marL="0" indent="0">
              <a:buNone/>
            </a:pPr>
            <a:r>
              <a:rPr lang="en-US" sz="3600" dirty="0"/>
              <a:t>Daily Sacrifices</a:t>
            </a:r>
          </a:p>
          <a:p>
            <a:pPr marL="0" indent="0">
              <a:buNone/>
            </a:pPr>
            <a:r>
              <a:rPr lang="en-US" sz="3600" dirty="0"/>
              <a:t>	Could only be made in the Tabernacle/Temple</a:t>
            </a:r>
          </a:p>
          <a:p>
            <a:pPr marL="0" indent="0">
              <a:buNone/>
            </a:pPr>
            <a:r>
              <a:rPr lang="en-US" sz="3600" dirty="0"/>
              <a:t>	Most extravagant and expensive of Feasts</a:t>
            </a:r>
          </a:p>
          <a:p>
            <a:pPr marL="0" indent="0">
              <a:buNone/>
            </a:pPr>
            <a:r>
              <a:rPr lang="en-US" sz="3600" dirty="0"/>
              <a:t>	182 Sacrifices</a:t>
            </a:r>
          </a:p>
          <a:p>
            <a:pPr marL="0" indent="0">
              <a:buNone/>
            </a:pPr>
            <a:r>
              <a:rPr lang="en-US" sz="3600" dirty="0"/>
              <a:t>		Including 70 Bulls*</a:t>
            </a:r>
          </a:p>
          <a:p>
            <a:pPr marL="0" indent="0">
              <a:buNone/>
            </a:pPr>
            <a:r>
              <a:rPr lang="en-US" sz="3600" dirty="0"/>
              <a:t>		</a:t>
            </a:r>
            <a:r>
              <a:rPr lang="en-US" sz="3600" b="0" i="0" u="none" strike="noStrike" dirty="0">
                <a:solidFill>
                  <a:srgbClr val="000000"/>
                </a:solidFill>
                <a:effectLst/>
                <a:latin typeface="Times New Roman" panose="02020603050405020304" pitchFamily="18" charset="0"/>
              </a:rPr>
              <a:t>336 tenths of ephahs of flour for the meal 				offering</a:t>
            </a:r>
            <a:endParaRPr lang="en-US" sz="3600" dirty="0"/>
          </a:p>
        </p:txBody>
      </p:sp>
    </p:spTree>
    <p:extLst>
      <p:ext uri="{BB962C8B-B14F-4D97-AF65-F5344CB8AC3E}">
        <p14:creationId xmlns:p14="http://schemas.microsoft.com/office/powerpoint/2010/main" val="1421424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3B1B-45D4-4E39-A9E5-FD9C330377E1}"/>
              </a:ext>
            </a:extLst>
          </p:cNvPr>
          <p:cNvSpPr>
            <a:spLocks noGrp="1"/>
          </p:cNvSpPr>
          <p:nvPr>
            <p:ph type="title"/>
          </p:nvPr>
        </p:nvSpPr>
        <p:spPr/>
        <p:txBody>
          <a:bodyPr/>
          <a:lstStyle/>
          <a:p>
            <a:r>
              <a:rPr lang="en-US" dirty="0">
                <a:solidFill>
                  <a:prstClr val="black"/>
                </a:solidFill>
              </a:rPr>
              <a:t>Sukkot/Tabernacles—The Last Feast</a:t>
            </a:r>
            <a:endParaRPr lang="en-US" dirty="0"/>
          </a:p>
        </p:txBody>
      </p:sp>
      <p:sp>
        <p:nvSpPr>
          <p:cNvPr id="3" name="Content Placeholder 2">
            <a:extLst>
              <a:ext uri="{FF2B5EF4-FFF2-40B4-BE49-F238E27FC236}">
                <a16:creationId xmlns:a16="http://schemas.microsoft.com/office/drawing/2014/main" id="{381BA857-304D-4A80-A2A7-05E454A7BEF2}"/>
              </a:ext>
            </a:extLst>
          </p:cNvPr>
          <p:cNvSpPr>
            <a:spLocks noGrp="1"/>
          </p:cNvSpPr>
          <p:nvPr>
            <p:ph idx="1"/>
          </p:nvPr>
        </p:nvSpPr>
        <p:spPr/>
        <p:txBody>
          <a:bodyPr>
            <a:normAutofit/>
          </a:bodyPr>
          <a:lstStyle/>
          <a:p>
            <a:r>
              <a:rPr lang="en-US" sz="3600" dirty="0"/>
              <a:t>70 Bulls as Burnt Offering</a:t>
            </a:r>
          </a:p>
          <a:p>
            <a:pPr lvl="1"/>
            <a:r>
              <a:rPr lang="en-US" sz="3200" dirty="0"/>
              <a:t>*Said to represent the 70 Nations from Noah and sons</a:t>
            </a:r>
          </a:p>
          <a:p>
            <a:r>
              <a:rPr lang="en-US" sz="3600" dirty="0"/>
              <a:t>14 rams </a:t>
            </a:r>
          </a:p>
          <a:p>
            <a:r>
              <a:rPr lang="en-US" sz="3600" dirty="0"/>
              <a:t>98 lambs  = 182 Total Sacrifices</a:t>
            </a:r>
          </a:p>
          <a:p>
            <a:endParaRPr lang="en-US" sz="3600" dirty="0"/>
          </a:p>
          <a:p>
            <a:r>
              <a:rPr lang="en-US" sz="3600" dirty="0"/>
              <a:t>Just for fun:  all categories divisible by 7</a:t>
            </a:r>
          </a:p>
        </p:txBody>
      </p:sp>
    </p:spTree>
    <p:extLst>
      <p:ext uri="{BB962C8B-B14F-4D97-AF65-F5344CB8AC3E}">
        <p14:creationId xmlns:p14="http://schemas.microsoft.com/office/powerpoint/2010/main" val="1888881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4C74-1015-4AD1-B5ED-ABEFA7E8168F}"/>
              </a:ext>
            </a:extLst>
          </p:cNvPr>
          <p:cNvSpPr>
            <a:spLocks noGrp="1"/>
          </p:cNvSpPr>
          <p:nvPr>
            <p:ph type="title"/>
          </p:nvPr>
        </p:nvSpPr>
        <p:spPr/>
        <p:txBody>
          <a:bodyPr/>
          <a:lstStyle/>
          <a:p>
            <a:r>
              <a:rPr lang="en-US" dirty="0">
                <a:solidFill>
                  <a:prstClr val="black"/>
                </a:solidFill>
              </a:rPr>
              <a:t>Sukkot/Tabernacles—The Last Feast</a:t>
            </a:r>
            <a:endParaRPr lang="en-US" dirty="0"/>
          </a:p>
        </p:txBody>
      </p:sp>
      <p:sp>
        <p:nvSpPr>
          <p:cNvPr id="3" name="Content Placeholder 2">
            <a:extLst>
              <a:ext uri="{FF2B5EF4-FFF2-40B4-BE49-F238E27FC236}">
                <a16:creationId xmlns:a16="http://schemas.microsoft.com/office/drawing/2014/main" id="{D36DB8E6-059D-405D-B9BE-ED667A3A3FDF}"/>
              </a:ext>
            </a:extLst>
          </p:cNvPr>
          <p:cNvSpPr>
            <a:spLocks noGrp="1"/>
          </p:cNvSpPr>
          <p:nvPr>
            <p:ph idx="1"/>
          </p:nvPr>
        </p:nvSpPr>
        <p:spPr/>
        <p:txBody>
          <a:bodyPr>
            <a:normAutofit/>
          </a:bodyPr>
          <a:lstStyle/>
          <a:p>
            <a:pPr marL="0" indent="0">
              <a:buNone/>
            </a:pPr>
            <a:r>
              <a:rPr lang="en-US" sz="3600" dirty="0"/>
              <a:t>In Addition to 182 Animal Sacrifices </a:t>
            </a:r>
          </a:p>
          <a:p>
            <a:pPr marL="0" indent="0">
              <a:buNone/>
            </a:pPr>
            <a:r>
              <a:rPr lang="en-US" sz="3600" dirty="0"/>
              <a:t>	and the Meal offerings</a:t>
            </a:r>
          </a:p>
          <a:p>
            <a:pPr marL="0" indent="0">
              <a:buNone/>
            </a:pPr>
            <a:r>
              <a:rPr lang="en-US" sz="3600" dirty="0"/>
              <a:t>Introduction of the “Drink Offering” </a:t>
            </a:r>
          </a:p>
          <a:p>
            <a:pPr marL="0" indent="0">
              <a:buNone/>
            </a:pPr>
            <a:r>
              <a:rPr lang="en-US" sz="3600" dirty="0"/>
              <a:t>	or Libation Offering</a:t>
            </a:r>
          </a:p>
          <a:p>
            <a:pPr marL="0" indent="0">
              <a:buNone/>
            </a:pPr>
            <a:r>
              <a:rPr lang="en-US" sz="3600" dirty="0"/>
              <a:t>Here is basically a water offering</a:t>
            </a:r>
          </a:p>
          <a:p>
            <a:pPr marL="0" indent="0">
              <a:buNone/>
            </a:pPr>
            <a:r>
              <a:rPr lang="en-US" sz="3600" dirty="0"/>
              <a:t>	Connected to agriculture-request for rain</a:t>
            </a:r>
          </a:p>
        </p:txBody>
      </p:sp>
    </p:spTree>
    <p:extLst>
      <p:ext uri="{BB962C8B-B14F-4D97-AF65-F5344CB8AC3E}">
        <p14:creationId xmlns:p14="http://schemas.microsoft.com/office/powerpoint/2010/main" val="3223244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95BA-A934-420B-A977-55673A3375C8}"/>
              </a:ext>
            </a:extLst>
          </p:cNvPr>
          <p:cNvSpPr>
            <a:spLocks noGrp="1"/>
          </p:cNvSpPr>
          <p:nvPr>
            <p:ph type="title"/>
          </p:nvPr>
        </p:nvSpPr>
        <p:spPr/>
        <p:txBody>
          <a:bodyPr/>
          <a:lstStyle/>
          <a:p>
            <a:r>
              <a:rPr lang="en-US" dirty="0">
                <a:solidFill>
                  <a:prstClr val="black"/>
                </a:solidFill>
              </a:rPr>
              <a:t>Sukkot/Tabernacles—The Last Feast</a:t>
            </a:r>
            <a:endParaRPr lang="en-US" dirty="0"/>
          </a:p>
        </p:txBody>
      </p:sp>
      <p:sp>
        <p:nvSpPr>
          <p:cNvPr id="3" name="Content Placeholder 2">
            <a:extLst>
              <a:ext uri="{FF2B5EF4-FFF2-40B4-BE49-F238E27FC236}">
                <a16:creationId xmlns:a16="http://schemas.microsoft.com/office/drawing/2014/main" id="{D4E17089-60D5-4EFD-AAE0-581E5B33C1D2}"/>
              </a:ext>
            </a:extLst>
          </p:cNvPr>
          <p:cNvSpPr>
            <a:spLocks noGrp="1"/>
          </p:cNvSpPr>
          <p:nvPr>
            <p:ph idx="1"/>
          </p:nvPr>
        </p:nvSpPr>
        <p:spPr/>
        <p:txBody>
          <a:bodyPr>
            <a:normAutofit/>
          </a:bodyPr>
          <a:lstStyle/>
          <a:p>
            <a:pPr marL="0" indent="0">
              <a:buNone/>
            </a:pPr>
            <a:r>
              <a:rPr lang="en-US" sz="3600" dirty="0"/>
              <a:t>Water or libation offering</a:t>
            </a:r>
          </a:p>
          <a:p>
            <a:pPr marL="0" indent="0">
              <a:buNone/>
            </a:pPr>
            <a:r>
              <a:rPr lang="en-US" sz="3600" dirty="0"/>
              <a:t>	No real instructions</a:t>
            </a:r>
          </a:p>
          <a:p>
            <a:pPr marL="0" indent="0">
              <a:buNone/>
            </a:pPr>
            <a:r>
              <a:rPr lang="en-US" sz="3600" dirty="0"/>
              <a:t>	Over time a series of traditions developed</a:t>
            </a:r>
          </a:p>
          <a:p>
            <a:pPr marL="0" indent="0">
              <a:buNone/>
            </a:pPr>
            <a:r>
              <a:rPr lang="en-US" sz="3600" dirty="0"/>
              <a:t>Overview of water libation in </a:t>
            </a:r>
            <a:r>
              <a:rPr lang="en-US" sz="3600" dirty="0" err="1"/>
              <a:t>Yeshua’s</a:t>
            </a:r>
            <a:r>
              <a:rPr lang="en-US" sz="3600" dirty="0"/>
              <a:t> time</a:t>
            </a:r>
          </a:p>
          <a:p>
            <a:pPr marL="0" indent="0">
              <a:buNone/>
            </a:pPr>
            <a:r>
              <a:rPr lang="en-US" sz="3600" dirty="0"/>
              <a:t>	High Priest gathered water from Siloam Pool</a:t>
            </a:r>
          </a:p>
          <a:p>
            <a:pPr marL="0" indent="0">
              <a:buNone/>
            </a:pPr>
            <a:r>
              <a:rPr lang="en-US" sz="3600" dirty="0"/>
              <a:t>	Other priests gathered willow branches</a:t>
            </a:r>
          </a:p>
          <a:p>
            <a:pPr marL="0" indent="0">
              <a:buNone/>
            </a:pPr>
            <a:r>
              <a:rPr lang="en-US" sz="3600" dirty="0"/>
              <a:t>		placed at Altar of Burnt Offerings</a:t>
            </a:r>
          </a:p>
        </p:txBody>
      </p:sp>
    </p:spTree>
    <p:extLst>
      <p:ext uri="{BB962C8B-B14F-4D97-AF65-F5344CB8AC3E}">
        <p14:creationId xmlns:p14="http://schemas.microsoft.com/office/powerpoint/2010/main" val="4221468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1F50-B9C8-4E9A-BBF1-59F1910C515C}"/>
              </a:ext>
            </a:extLst>
          </p:cNvPr>
          <p:cNvSpPr>
            <a:spLocks noGrp="1"/>
          </p:cNvSpPr>
          <p:nvPr>
            <p:ph type="title"/>
          </p:nvPr>
        </p:nvSpPr>
        <p:spPr/>
        <p:txBody>
          <a:bodyPr/>
          <a:lstStyle/>
          <a:p>
            <a:r>
              <a:rPr lang="en-US" dirty="0">
                <a:solidFill>
                  <a:prstClr val="black"/>
                </a:solidFill>
              </a:rPr>
              <a:t>Sukkot/Tabernacles—The Last Feast</a:t>
            </a:r>
            <a:endParaRPr lang="en-US" dirty="0"/>
          </a:p>
        </p:txBody>
      </p:sp>
      <p:sp>
        <p:nvSpPr>
          <p:cNvPr id="3" name="Content Placeholder 2">
            <a:extLst>
              <a:ext uri="{FF2B5EF4-FFF2-40B4-BE49-F238E27FC236}">
                <a16:creationId xmlns:a16="http://schemas.microsoft.com/office/drawing/2014/main" id="{5D5BABFE-6AB3-4A23-B2FD-376F2E04DC45}"/>
              </a:ext>
            </a:extLst>
          </p:cNvPr>
          <p:cNvSpPr>
            <a:spLocks noGrp="1"/>
          </p:cNvSpPr>
          <p:nvPr>
            <p:ph idx="1"/>
          </p:nvPr>
        </p:nvSpPr>
        <p:spPr/>
        <p:txBody>
          <a:bodyPr/>
          <a:lstStyle/>
          <a:p>
            <a:pPr marL="0" indent="0">
              <a:buNone/>
            </a:pPr>
            <a:r>
              <a:rPr lang="en-US" dirty="0"/>
              <a:t>Some say the vessel with water passed to the Altar</a:t>
            </a:r>
          </a:p>
          <a:p>
            <a:pPr marL="0" indent="0">
              <a:buNone/>
            </a:pPr>
            <a:r>
              <a:rPr lang="en-US" dirty="0"/>
              <a:t>Some say High Priest carried</a:t>
            </a:r>
          </a:p>
          <a:p>
            <a:pPr marL="0" indent="0">
              <a:buNone/>
            </a:pPr>
            <a:r>
              <a:rPr lang="en-US" dirty="0"/>
              <a:t>	High Priest would wait at Water Gate</a:t>
            </a:r>
          </a:p>
          <a:p>
            <a:pPr marL="0" indent="0">
              <a:buNone/>
            </a:pPr>
            <a:r>
              <a:rPr lang="en-US" dirty="0"/>
              <a:t>	At the sound of trumpets, goes to Altar</a:t>
            </a:r>
          </a:p>
          <a:p>
            <a:pPr marL="0" indent="0">
              <a:buNone/>
            </a:pPr>
            <a:r>
              <a:rPr lang="en-US" dirty="0"/>
              <a:t>	Pour out water while saying:</a:t>
            </a:r>
          </a:p>
          <a:p>
            <a:pPr marL="0" indent="0">
              <a:buNone/>
            </a:pPr>
            <a:r>
              <a:rPr lang="en-US" dirty="0"/>
              <a:t>		“Therefore with joy you will draw water from the wells of 			salvation.”  Isa.12:3</a:t>
            </a:r>
          </a:p>
        </p:txBody>
      </p:sp>
    </p:spTree>
    <p:extLst>
      <p:ext uri="{BB962C8B-B14F-4D97-AF65-F5344CB8AC3E}">
        <p14:creationId xmlns:p14="http://schemas.microsoft.com/office/powerpoint/2010/main" val="325487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6C9-594C-4228-8D94-1F7236C786C7}"/>
              </a:ext>
            </a:extLst>
          </p:cNvPr>
          <p:cNvSpPr>
            <a:spLocks noGrp="1"/>
          </p:cNvSpPr>
          <p:nvPr>
            <p:ph type="title"/>
          </p:nvPr>
        </p:nvSpPr>
        <p:spPr>
          <a:xfrm>
            <a:off x="838200" y="365125"/>
            <a:ext cx="10515600" cy="625475"/>
          </a:xfrm>
        </p:spPr>
        <p:txBody>
          <a:bodyPr/>
          <a:lstStyle/>
          <a:p>
            <a:r>
              <a:rPr lang="en-US" sz="3600" dirty="0">
                <a:solidFill>
                  <a:prstClr val="black"/>
                </a:solidFill>
              </a:rPr>
              <a:t>Seven Feasts of Israel</a:t>
            </a:r>
            <a:endParaRPr lang="en-US" dirty="0"/>
          </a:p>
        </p:txBody>
      </p:sp>
      <p:pic>
        <p:nvPicPr>
          <p:cNvPr id="5" name="Content Placeholder 4" descr="A close up of a logo&#10;&#10;Description generated with high confidence">
            <a:extLst>
              <a:ext uri="{FF2B5EF4-FFF2-40B4-BE49-F238E27FC236}">
                <a16:creationId xmlns:a16="http://schemas.microsoft.com/office/drawing/2014/main" id="{2E1D58EF-7E8A-4F79-A555-0AD881B014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744809" y="738566"/>
            <a:ext cx="5455732" cy="5743482"/>
          </a:xfrm>
        </p:spPr>
      </p:pic>
      <p:sp>
        <p:nvSpPr>
          <p:cNvPr id="6" name="TextBox 5">
            <a:extLst>
              <a:ext uri="{FF2B5EF4-FFF2-40B4-BE49-F238E27FC236}">
                <a16:creationId xmlns:a16="http://schemas.microsoft.com/office/drawing/2014/main" id="{1EAB5903-D13B-4444-9DC8-894AAC0D38EF}"/>
              </a:ext>
            </a:extLst>
          </p:cNvPr>
          <p:cNvSpPr txBox="1"/>
          <p:nvPr/>
        </p:nvSpPr>
        <p:spPr>
          <a:xfrm>
            <a:off x="5912285" y="1678488"/>
            <a:ext cx="164795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Passover</a:t>
            </a:r>
          </a:p>
        </p:txBody>
      </p:sp>
      <p:sp>
        <p:nvSpPr>
          <p:cNvPr id="11" name="TextBox 10">
            <a:extLst>
              <a:ext uri="{FF2B5EF4-FFF2-40B4-BE49-F238E27FC236}">
                <a16:creationId xmlns:a16="http://schemas.microsoft.com/office/drawing/2014/main" id="{F3DC479F-F593-4BA3-89D0-1DD84C80028F}"/>
              </a:ext>
            </a:extLst>
          </p:cNvPr>
          <p:cNvSpPr txBox="1"/>
          <p:nvPr/>
        </p:nvSpPr>
        <p:spPr>
          <a:xfrm>
            <a:off x="5912285" y="2195804"/>
            <a:ext cx="3244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Unleavened Bread</a:t>
            </a:r>
          </a:p>
        </p:txBody>
      </p:sp>
      <p:sp>
        <p:nvSpPr>
          <p:cNvPr id="12" name="TextBox 11">
            <a:extLst>
              <a:ext uri="{FF2B5EF4-FFF2-40B4-BE49-F238E27FC236}">
                <a16:creationId xmlns:a16="http://schemas.microsoft.com/office/drawing/2014/main" id="{F6921727-3236-4DA9-ADAB-A3BCAE0C6AF8}"/>
              </a:ext>
            </a:extLst>
          </p:cNvPr>
          <p:cNvSpPr txBox="1"/>
          <p:nvPr/>
        </p:nvSpPr>
        <p:spPr>
          <a:xfrm>
            <a:off x="5976193" y="2732128"/>
            <a:ext cx="177446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B050"/>
                </a:solidFill>
                <a:effectLst/>
                <a:uLnTx/>
                <a:uFillTx/>
                <a:latin typeface="Calibri" panose="020F0502020204030204"/>
                <a:ea typeface="+mn-ea"/>
                <a:cs typeface="+mn-cs"/>
              </a:rPr>
              <a:t>Firstfruits</a:t>
            </a:r>
            <a:endPar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5EB82B6-7082-43DD-91DF-D6C9735F9C7A}"/>
              </a:ext>
            </a:extLst>
          </p:cNvPr>
          <p:cNvSpPr txBox="1"/>
          <p:nvPr/>
        </p:nvSpPr>
        <p:spPr>
          <a:xfrm>
            <a:off x="5976193" y="3317919"/>
            <a:ext cx="15372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Shavuot</a:t>
            </a:r>
          </a:p>
        </p:txBody>
      </p:sp>
      <p:sp>
        <p:nvSpPr>
          <p:cNvPr id="14" name="TextBox 13">
            <a:extLst>
              <a:ext uri="{FF2B5EF4-FFF2-40B4-BE49-F238E27FC236}">
                <a16:creationId xmlns:a16="http://schemas.microsoft.com/office/drawing/2014/main" id="{A924EA4B-21EF-44A5-9594-DAABD8A2F884}"/>
              </a:ext>
            </a:extLst>
          </p:cNvPr>
          <p:cNvSpPr txBox="1"/>
          <p:nvPr/>
        </p:nvSpPr>
        <p:spPr>
          <a:xfrm>
            <a:off x="5976193" y="3891571"/>
            <a:ext cx="30283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D7D31">
                    <a:lumMod val="75000"/>
                  </a:srgbClr>
                </a:solidFill>
                <a:effectLst/>
                <a:uLnTx/>
                <a:uFillTx/>
                <a:latin typeface="Calibri" panose="020F0502020204030204"/>
                <a:ea typeface="+mn-ea"/>
                <a:cs typeface="+mn-cs"/>
              </a:rPr>
              <a:t>Teruah</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-Trumpets</a:t>
            </a:r>
          </a:p>
        </p:txBody>
      </p:sp>
      <p:sp>
        <p:nvSpPr>
          <p:cNvPr id="15" name="TextBox 14">
            <a:extLst>
              <a:ext uri="{FF2B5EF4-FFF2-40B4-BE49-F238E27FC236}">
                <a16:creationId xmlns:a16="http://schemas.microsoft.com/office/drawing/2014/main" id="{2F39D2D5-9168-4042-84D4-61DAE6FFB7A2}"/>
              </a:ext>
            </a:extLst>
          </p:cNvPr>
          <p:cNvSpPr txBox="1"/>
          <p:nvPr/>
        </p:nvSpPr>
        <p:spPr>
          <a:xfrm>
            <a:off x="5949988" y="4408887"/>
            <a:ext cx="32204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Day of Atonement</a:t>
            </a:r>
          </a:p>
        </p:txBody>
      </p:sp>
      <p:sp>
        <p:nvSpPr>
          <p:cNvPr id="16" name="TextBox 15">
            <a:extLst>
              <a:ext uri="{FF2B5EF4-FFF2-40B4-BE49-F238E27FC236}">
                <a16:creationId xmlns:a16="http://schemas.microsoft.com/office/drawing/2014/main" id="{59A623AB-7120-4B4B-8BDE-B0C545C9F9DF}"/>
              </a:ext>
            </a:extLst>
          </p:cNvPr>
          <p:cNvSpPr txBox="1"/>
          <p:nvPr/>
        </p:nvSpPr>
        <p:spPr>
          <a:xfrm>
            <a:off x="5940400" y="4926203"/>
            <a:ext cx="21579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Tabernacles</a:t>
            </a:r>
          </a:p>
        </p:txBody>
      </p:sp>
      <p:sp>
        <p:nvSpPr>
          <p:cNvPr id="3" name="Right Brace 2">
            <a:extLst>
              <a:ext uri="{FF2B5EF4-FFF2-40B4-BE49-F238E27FC236}">
                <a16:creationId xmlns:a16="http://schemas.microsoft.com/office/drawing/2014/main" id="{4F3E43E2-1D58-49D1-97EC-5F5F0F9F6711}"/>
              </a:ext>
            </a:extLst>
          </p:cNvPr>
          <p:cNvSpPr/>
          <p:nvPr/>
        </p:nvSpPr>
        <p:spPr>
          <a:xfrm>
            <a:off x="8937790" y="1791849"/>
            <a:ext cx="675447" cy="18805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0094CD5-2A66-4C39-9712-C57256D2357D}"/>
              </a:ext>
            </a:extLst>
          </p:cNvPr>
          <p:cNvSpPr txBox="1"/>
          <p:nvPr/>
        </p:nvSpPr>
        <p:spPr>
          <a:xfrm>
            <a:off x="9758269" y="2492614"/>
            <a:ext cx="16081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B050"/>
                </a:solidFill>
                <a:effectLst/>
                <a:uLnTx/>
                <a:uFillTx/>
                <a:latin typeface="Calibri" panose="020F0502020204030204"/>
                <a:ea typeface="+mn-ea"/>
                <a:cs typeface="+mn-cs"/>
              </a:rPr>
              <a:t>Fullfilled</a:t>
            </a:r>
            <a:endPar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800682C-172C-41A6-BCF8-365B1E10A26C}"/>
              </a:ext>
            </a:extLst>
          </p:cNvPr>
          <p:cNvPicPr>
            <a:picLocks noChangeAspect="1"/>
          </p:cNvPicPr>
          <p:nvPr/>
        </p:nvPicPr>
        <p:blipFill>
          <a:blip r:embed="rId3"/>
          <a:stretch>
            <a:fillRect/>
          </a:stretch>
        </p:blipFill>
        <p:spPr>
          <a:xfrm>
            <a:off x="8997481" y="3962391"/>
            <a:ext cx="675447" cy="1545227"/>
          </a:xfrm>
          <a:prstGeom prst="rect">
            <a:avLst/>
          </a:prstGeom>
        </p:spPr>
      </p:pic>
      <p:sp>
        <p:nvSpPr>
          <p:cNvPr id="8" name="TextBox 7">
            <a:extLst>
              <a:ext uri="{FF2B5EF4-FFF2-40B4-BE49-F238E27FC236}">
                <a16:creationId xmlns:a16="http://schemas.microsoft.com/office/drawing/2014/main" id="{AC20FD5E-8B9B-4E5B-9A96-C1D990385277}"/>
              </a:ext>
            </a:extLst>
          </p:cNvPr>
          <p:cNvSpPr txBox="1"/>
          <p:nvPr/>
        </p:nvSpPr>
        <p:spPr>
          <a:xfrm>
            <a:off x="9758269" y="4408886"/>
            <a:ext cx="128535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Future</a:t>
            </a:r>
          </a:p>
        </p:txBody>
      </p:sp>
    </p:spTree>
    <p:extLst>
      <p:ext uri="{BB962C8B-B14F-4D97-AF65-F5344CB8AC3E}">
        <p14:creationId xmlns:p14="http://schemas.microsoft.com/office/powerpoint/2010/main" val="2376188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4FFD-AEE7-432A-8E93-5F924433E5C9}"/>
              </a:ext>
            </a:extLst>
          </p:cNvPr>
          <p:cNvSpPr>
            <a:spLocks noGrp="1"/>
          </p:cNvSpPr>
          <p:nvPr>
            <p:ph type="title"/>
          </p:nvPr>
        </p:nvSpPr>
        <p:spPr/>
        <p:txBody>
          <a:bodyPr/>
          <a:lstStyle/>
          <a:p>
            <a:r>
              <a:rPr lang="en-US" dirty="0">
                <a:solidFill>
                  <a:prstClr val="black"/>
                </a:solidFill>
              </a:rPr>
              <a:t>Sukkot/Tabernacles—The Last Feast</a:t>
            </a:r>
            <a:endParaRPr lang="en-US" dirty="0"/>
          </a:p>
        </p:txBody>
      </p:sp>
      <p:sp>
        <p:nvSpPr>
          <p:cNvPr id="3" name="Content Placeholder 2">
            <a:extLst>
              <a:ext uri="{FF2B5EF4-FFF2-40B4-BE49-F238E27FC236}">
                <a16:creationId xmlns:a16="http://schemas.microsoft.com/office/drawing/2014/main" id="{E432F6F8-53F8-44EC-968B-D7FBABE72CBF}"/>
              </a:ext>
            </a:extLst>
          </p:cNvPr>
          <p:cNvSpPr>
            <a:spLocks noGrp="1"/>
          </p:cNvSpPr>
          <p:nvPr>
            <p:ph idx="1"/>
          </p:nvPr>
        </p:nvSpPr>
        <p:spPr>
          <a:xfrm>
            <a:off x="838200" y="1544715"/>
            <a:ext cx="10515600" cy="4632248"/>
          </a:xfrm>
        </p:spPr>
        <p:txBody>
          <a:bodyPr>
            <a:normAutofit/>
          </a:bodyPr>
          <a:lstStyle/>
          <a:p>
            <a:pPr marL="0" indent="0">
              <a:buNone/>
            </a:pPr>
            <a:r>
              <a:rPr lang="en-US" sz="4000" dirty="0"/>
              <a:t>A priest pours wine at Altar</a:t>
            </a:r>
          </a:p>
          <a:p>
            <a:pPr marL="0" indent="0">
              <a:buNone/>
            </a:pPr>
            <a:r>
              <a:rPr lang="en-US" sz="4000" dirty="0"/>
              <a:t>Now came a time of praise and singing</a:t>
            </a:r>
          </a:p>
          <a:p>
            <a:pPr marL="0" indent="0">
              <a:buNone/>
            </a:pPr>
            <a:r>
              <a:rPr lang="en-US" sz="4000" dirty="0"/>
              <a:t>Psalm 118:25 recited:</a:t>
            </a:r>
          </a:p>
          <a:p>
            <a:pPr marL="0" indent="0">
              <a:buNone/>
            </a:pPr>
            <a:r>
              <a:rPr lang="en-US" sz="4000" dirty="0"/>
              <a:t>	“Save now, I pray, O Lord; O Lord, I pray send 		 prosperity”</a:t>
            </a:r>
          </a:p>
          <a:p>
            <a:pPr marL="0" indent="0">
              <a:buNone/>
            </a:pPr>
            <a:r>
              <a:rPr lang="en-US" sz="4000" dirty="0"/>
              <a:t>During music and reciting-Priest marched, waving</a:t>
            </a:r>
          </a:p>
          <a:p>
            <a:pPr marL="0" indent="0">
              <a:buNone/>
            </a:pPr>
            <a:r>
              <a:rPr lang="en-US" sz="4000" dirty="0"/>
              <a:t>	Palm Branches    (ring a bell?)</a:t>
            </a:r>
          </a:p>
          <a:p>
            <a:pPr marL="0" indent="0">
              <a:buNone/>
            </a:pPr>
            <a:endParaRPr lang="en-US" sz="4000" dirty="0"/>
          </a:p>
        </p:txBody>
      </p:sp>
    </p:spTree>
    <p:extLst>
      <p:ext uri="{BB962C8B-B14F-4D97-AF65-F5344CB8AC3E}">
        <p14:creationId xmlns:p14="http://schemas.microsoft.com/office/powerpoint/2010/main" val="1645565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8E68-CAB1-4885-94AE-C1318D039939}"/>
              </a:ext>
            </a:extLst>
          </p:cNvPr>
          <p:cNvSpPr>
            <a:spLocks noGrp="1"/>
          </p:cNvSpPr>
          <p:nvPr>
            <p:ph type="title"/>
          </p:nvPr>
        </p:nvSpPr>
        <p:spPr/>
        <p:txBody>
          <a:bodyPr/>
          <a:lstStyle/>
          <a:p>
            <a:r>
              <a:rPr lang="en-US" dirty="0">
                <a:solidFill>
                  <a:prstClr val="black"/>
                </a:solidFill>
              </a:rPr>
              <a:t>Sukkot/Tabernacles—The Last Feast</a:t>
            </a:r>
            <a:endParaRPr lang="en-US" dirty="0"/>
          </a:p>
        </p:txBody>
      </p:sp>
      <p:sp>
        <p:nvSpPr>
          <p:cNvPr id="3" name="Content Placeholder 2">
            <a:extLst>
              <a:ext uri="{FF2B5EF4-FFF2-40B4-BE49-F238E27FC236}">
                <a16:creationId xmlns:a16="http://schemas.microsoft.com/office/drawing/2014/main" id="{67F33813-C304-4A99-87E1-D8E96F72C305}"/>
              </a:ext>
            </a:extLst>
          </p:cNvPr>
          <p:cNvSpPr>
            <a:spLocks noGrp="1"/>
          </p:cNvSpPr>
          <p:nvPr>
            <p:ph idx="1"/>
          </p:nvPr>
        </p:nvSpPr>
        <p:spPr>
          <a:xfrm>
            <a:off x="838200" y="1825625"/>
            <a:ext cx="10515600" cy="4351338"/>
          </a:xfrm>
        </p:spPr>
        <p:txBody>
          <a:bodyPr/>
          <a:lstStyle/>
          <a:p>
            <a:pPr marL="0" indent="0">
              <a:buNone/>
            </a:pPr>
            <a:r>
              <a:rPr lang="en-US" sz="3200" dirty="0"/>
              <a:t>Brief exposition of John 7</a:t>
            </a:r>
          </a:p>
          <a:p>
            <a:pPr marL="0" indent="0">
              <a:buNone/>
            </a:pPr>
            <a:r>
              <a:rPr lang="en-US" sz="3200" dirty="0"/>
              <a:t>	Read John 7</a:t>
            </a:r>
          </a:p>
          <a:p>
            <a:r>
              <a:rPr lang="en-US" dirty="0">
                <a:latin typeface="Verdana" panose="020B0604030504040204" pitchFamily="34" charset="0"/>
              </a:rPr>
              <a:t>Now the Jewish Feast of Tabernacles was near.  (Joh 7:2 TLV)</a:t>
            </a:r>
          </a:p>
          <a:p>
            <a:pPr marL="0" indent="0">
              <a:buNone/>
            </a:pPr>
            <a:r>
              <a:rPr lang="en-US" dirty="0">
                <a:latin typeface="Verdana" panose="020B0604030504040204" pitchFamily="34" charset="0"/>
              </a:rPr>
              <a:t>	About 30 A.D.</a:t>
            </a:r>
          </a:p>
          <a:p>
            <a:pPr marL="0" indent="0">
              <a:buNone/>
            </a:pPr>
            <a:r>
              <a:rPr lang="en-US" dirty="0">
                <a:latin typeface="Verdana" panose="020B0604030504040204" pitchFamily="34" charset="0"/>
              </a:rPr>
              <a:t>	Fall or near Fall</a:t>
            </a:r>
          </a:p>
          <a:p>
            <a:r>
              <a:rPr lang="en-US" dirty="0">
                <a:latin typeface="Verdana" panose="020B0604030504040204" pitchFamily="34" charset="0"/>
              </a:rPr>
              <a:t>After these events, </a:t>
            </a:r>
            <a:r>
              <a:rPr lang="en-US" dirty="0" err="1">
                <a:latin typeface="Verdana" panose="020B0604030504040204" pitchFamily="34" charset="0"/>
              </a:rPr>
              <a:t>Yeshua</a:t>
            </a:r>
            <a:r>
              <a:rPr lang="en-US" dirty="0">
                <a:latin typeface="Verdana" panose="020B0604030504040204" pitchFamily="34" charset="0"/>
              </a:rPr>
              <a:t> was walking about in the Galilee. He did not want to walk in Judea, because the </a:t>
            </a:r>
            <a:r>
              <a:rPr lang="en-US" u="sng" dirty="0">
                <a:latin typeface="Verdana" panose="020B0604030504040204" pitchFamily="34" charset="0"/>
              </a:rPr>
              <a:t>Judean leaders wanted to kill Him</a:t>
            </a:r>
            <a:r>
              <a:rPr lang="en-US" dirty="0">
                <a:latin typeface="Verdana" panose="020B0604030504040204" pitchFamily="34" charset="0"/>
              </a:rPr>
              <a:t>.  (Joh 7:1 TLV)</a:t>
            </a:r>
          </a:p>
          <a:p>
            <a:endParaRPr lang="en-US" dirty="0">
              <a:latin typeface="Verdana" panose="020B0604030504040204" pitchFamily="34" charset="0"/>
            </a:endParaRPr>
          </a:p>
          <a:p>
            <a:pPr marL="0" indent="0">
              <a:buNone/>
            </a:pPr>
            <a:endParaRPr lang="en-US" dirty="0">
              <a:latin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150659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CFE5-E3CD-4F8E-8BC8-27165B553EA2}"/>
              </a:ext>
            </a:extLst>
          </p:cNvPr>
          <p:cNvSpPr>
            <a:spLocks noGrp="1"/>
          </p:cNvSpPr>
          <p:nvPr>
            <p:ph type="title"/>
          </p:nvPr>
        </p:nvSpPr>
        <p:spPr>
          <a:xfrm>
            <a:off x="838200" y="365125"/>
            <a:ext cx="10515600" cy="1325563"/>
          </a:xfrm>
        </p:spPr>
        <p:txBody>
          <a:bodyPr/>
          <a:lstStyle/>
          <a:p>
            <a:r>
              <a:rPr lang="en-US" dirty="0"/>
              <a:t>Sukkot—John 7</a:t>
            </a:r>
          </a:p>
        </p:txBody>
      </p:sp>
      <p:sp>
        <p:nvSpPr>
          <p:cNvPr id="3" name="Content Placeholder 2">
            <a:extLst>
              <a:ext uri="{FF2B5EF4-FFF2-40B4-BE49-F238E27FC236}">
                <a16:creationId xmlns:a16="http://schemas.microsoft.com/office/drawing/2014/main" id="{7EF1B923-3FD1-47B2-A77C-299D49D90834}"/>
              </a:ext>
            </a:extLst>
          </p:cNvPr>
          <p:cNvSpPr>
            <a:spLocks noGrp="1"/>
          </p:cNvSpPr>
          <p:nvPr>
            <p:ph idx="1"/>
          </p:nvPr>
        </p:nvSpPr>
        <p:spPr/>
        <p:txBody>
          <a:bodyPr>
            <a:normAutofit/>
          </a:bodyPr>
          <a:lstStyle/>
          <a:p>
            <a:r>
              <a:rPr lang="en-US" sz="3600" dirty="0"/>
              <a:t>We know two things:</a:t>
            </a:r>
          </a:p>
          <a:p>
            <a:pPr lvl="1"/>
            <a:r>
              <a:rPr lang="en-US" sz="3200" dirty="0"/>
              <a:t>Feast of Tabernacles was coming</a:t>
            </a:r>
          </a:p>
          <a:p>
            <a:pPr lvl="1"/>
            <a:r>
              <a:rPr lang="en-US" sz="3200" dirty="0"/>
              <a:t>Jesus knew Judean leaders wanted Him dead</a:t>
            </a:r>
          </a:p>
          <a:p>
            <a:pPr marL="457200" lvl="1" indent="0">
              <a:buNone/>
            </a:pPr>
            <a:r>
              <a:rPr lang="en-US" sz="3200" dirty="0"/>
              <a:t>	(some translations simply say “Jews” which is wrong)</a:t>
            </a:r>
          </a:p>
          <a:p>
            <a:pPr marL="0" indent="0">
              <a:buNone/>
            </a:pPr>
            <a:r>
              <a:rPr lang="en-US" sz="3600" dirty="0"/>
              <a:t>We need to know the politics</a:t>
            </a:r>
          </a:p>
          <a:p>
            <a:pPr>
              <a:buFont typeface="Wingdings" panose="05000000000000000000" pitchFamily="2" charset="2"/>
              <a:buChar char="Ø"/>
            </a:pPr>
            <a:r>
              <a:rPr lang="en-US" sz="3600" dirty="0" err="1"/>
              <a:t>Yeshua</a:t>
            </a:r>
            <a:r>
              <a:rPr lang="en-US" sz="3600" dirty="0"/>
              <a:t> lived in Galilee, Judeans around Jerusalem</a:t>
            </a:r>
          </a:p>
          <a:p>
            <a:pPr lvl="1">
              <a:buFont typeface="Wingdings" panose="05000000000000000000" pitchFamily="2" charset="2"/>
              <a:buChar char="Ø"/>
            </a:pPr>
            <a:r>
              <a:rPr lang="en-US" sz="3200" dirty="0"/>
              <a:t>Galileans didn’t like Judeans, and vice versa</a:t>
            </a:r>
          </a:p>
          <a:p>
            <a:pPr lvl="1">
              <a:buFont typeface="Wingdings" panose="05000000000000000000" pitchFamily="2" charset="2"/>
              <a:buChar char="Ø"/>
            </a:pPr>
            <a:r>
              <a:rPr lang="en-US" sz="3200" dirty="0"/>
              <a:t>Nobody liked the Samaritans</a:t>
            </a:r>
          </a:p>
        </p:txBody>
      </p:sp>
    </p:spTree>
    <p:extLst>
      <p:ext uri="{BB962C8B-B14F-4D97-AF65-F5344CB8AC3E}">
        <p14:creationId xmlns:p14="http://schemas.microsoft.com/office/powerpoint/2010/main" val="3324715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435A-BA5C-4A0A-8CAB-0BE7A2878C6E}"/>
              </a:ext>
            </a:extLst>
          </p:cNvPr>
          <p:cNvSpPr>
            <a:spLocks noGrp="1"/>
          </p:cNvSpPr>
          <p:nvPr>
            <p:ph type="title"/>
          </p:nvPr>
        </p:nvSpPr>
        <p:spPr>
          <a:xfrm>
            <a:off x="838200" y="365125"/>
            <a:ext cx="10515600" cy="611419"/>
          </a:xfrm>
        </p:spPr>
        <p:txBody>
          <a:bodyPr>
            <a:normAutofit fontScale="90000"/>
          </a:bodyPr>
          <a:lstStyle/>
          <a:p>
            <a:r>
              <a:rPr lang="en-US" dirty="0">
                <a:solidFill>
                  <a:prstClr val="black"/>
                </a:solidFill>
              </a:rPr>
              <a:t>Sukkot—John 7</a:t>
            </a:r>
            <a:endParaRPr lang="en-US" dirty="0"/>
          </a:p>
        </p:txBody>
      </p:sp>
      <p:sp>
        <p:nvSpPr>
          <p:cNvPr id="3" name="Content Placeholder 2">
            <a:extLst>
              <a:ext uri="{FF2B5EF4-FFF2-40B4-BE49-F238E27FC236}">
                <a16:creationId xmlns:a16="http://schemas.microsoft.com/office/drawing/2014/main" id="{958B7421-4F2A-4138-950B-CC1CF1ADF198}"/>
              </a:ext>
            </a:extLst>
          </p:cNvPr>
          <p:cNvSpPr>
            <a:spLocks noGrp="1"/>
          </p:cNvSpPr>
          <p:nvPr>
            <p:ph idx="1"/>
          </p:nvPr>
        </p:nvSpPr>
        <p:spPr>
          <a:xfrm>
            <a:off x="838200" y="1127464"/>
            <a:ext cx="10515600" cy="5049499"/>
          </a:xfrm>
        </p:spPr>
        <p:txBody>
          <a:bodyPr>
            <a:normAutofit lnSpcReduction="10000"/>
          </a:bodyPr>
          <a:lstStyle/>
          <a:p>
            <a:pPr marL="0" indent="0">
              <a:buNone/>
            </a:pPr>
            <a:r>
              <a:rPr lang="en-US" sz="3600" dirty="0"/>
              <a:t>Israel is a fractured society</a:t>
            </a:r>
          </a:p>
          <a:p>
            <a:pPr marL="0" indent="0">
              <a:buNone/>
            </a:pPr>
            <a:r>
              <a:rPr lang="en-US" sz="3600" dirty="0"/>
              <a:t>	Usually confined to territorial lines</a:t>
            </a:r>
          </a:p>
          <a:p>
            <a:pPr marL="0" indent="0">
              <a:buNone/>
            </a:pPr>
            <a:r>
              <a:rPr lang="en-US" sz="3600" dirty="0"/>
              <a:t>	Judea high intellectual, religious based, educated</a:t>
            </a:r>
          </a:p>
          <a:p>
            <a:pPr marL="0" indent="0">
              <a:buNone/>
            </a:pPr>
            <a:r>
              <a:rPr lang="en-US" sz="3600" dirty="0"/>
              <a:t>	Galilee more laid back, conservative, not so</a:t>
            </a:r>
          </a:p>
          <a:p>
            <a:pPr marL="0" indent="0">
              <a:buNone/>
            </a:pPr>
            <a:r>
              <a:rPr lang="en-US" sz="3600" dirty="0"/>
              <a:t>	educated</a:t>
            </a:r>
          </a:p>
          <a:p>
            <a:pPr marL="0" indent="0">
              <a:buNone/>
            </a:pPr>
            <a:r>
              <a:rPr lang="en-US" sz="3600" dirty="0"/>
              <a:t>		To become “educated” had to go to 				Jerusalem</a:t>
            </a:r>
          </a:p>
          <a:p>
            <a:r>
              <a:rPr lang="en-US" sz="3600" b="0" i="0" u="none" strike="noStrike" baseline="0" dirty="0">
                <a:solidFill>
                  <a:srgbClr val="208080"/>
                </a:solidFill>
                <a:latin typeface="Verdana" panose="020B0604030504040204" pitchFamily="34" charset="0"/>
              </a:rPr>
              <a:t>Joh 7:15  </a:t>
            </a:r>
            <a:r>
              <a:rPr lang="en-US" sz="3600" dirty="0">
                <a:solidFill>
                  <a:srgbClr val="208080"/>
                </a:solidFill>
                <a:latin typeface="Verdana" panose="020B0604030504040204" pitchFamily="34" charset="0"/>
              </a:rPr>
              <a:t>…</a:t>
            </a:r>
            <a:r>
              <a:rPr lang="en-US" sz="3600" b="0" i="0" u="none" strike="noStrike" baseline="0" dirty="0">
                <a:solidFill>
                  <a:srgbClr val="208080"/>
                </a:solidFill>
                <a:latin typeface="Verdana" panose="020B0604030504040204" pitchFamily="34" charset="0"/>
              </a:rPr>
              <a:t>“How does this man know so much, having never been taught?” </a:t>
            </a:r>
          </a:p>
          <a:p>
            <a:pPr marL="0" indent="0">
              <a:buNone/>
            </a:pPr>
            <a:endParaRPr lang="en-US" sz="3600" dirty="0"/>
          </a:p>
        </p:txBody>
      </p:sp>
    </p:spTree>
    <p:extLst>
      <p:ext uri="{BB962C8B-B14F-4D97-AF65-F5344CB8AC3E}">
        <p14:creationId xmlns:p14="http://schemas.microsoft.com/office/powerpoint/2010/main" val="3446169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1F74-5262-42AE-949C-08C87419D16A}"/>
              </a:ext>
            </a:extLst>
          </p:cNvPr>
          <p:cNvSpPr>
            <a:spLocks noGrp="1"/>
          </p:cNvSpPr>
          <p:nvPr>
            <p:ph type="title"/>
          </p:nvPr>
        </p:nvSpPr>
        <p:spPr/>
        <p:txBody>
          <a:bodyPr/>
          <a:lstStyle/>
          <a:p>
            <a:r>
              <a:rPr lang="en-US" dirty="0">
                <a:solidFill>
                  <a:prstClr val="black"/>
                </a:solidFill>
              </a:rPr>
              <a:t>Sukkot—John 7</a:t>
            </a:r>
            <a:endParaRPr lang="en-US" dirty="0"/>
          </a:p>
        </p:txBody>
      </p:sp>
      <p:sp>
        <p:nvSpPr>
          <p:cNvPr id="3" name="Content Placeholder 2">
            <a:extLst>
              <a:ext uri="{FF2B5EF4-FFF2-40B4-BE49-F238E27FC236}">
                <a16:creationId xmlns:a16="http://schemas.microsoft.com/office/drawing/2014/main" id="{17F87786-8B7C-41FE-A308-2A8308D9D2C6}"/>
              </a:ext>
            </a:extLst>
          </p:cNvPr>
          <p:cNvSpPr>
            <a:spLocks noGrp="1"/>
          </p:cNvSpPr>
          <p:nvPr>
            <p:ph idx="1"/>
          </p:nvPr>
        </p:nvSpPr>
        <p:spPr/>
        <p:txBody>
          <a:bodyPr>
            <a:normAutofit/>
          </a:bodyPr>
          <a:lstStyle/>
          <a:p>
            <a:pPr marL="0" indent="0">
              <a:buNone/>
            </a:pPr>
            <a:r>
              <a:rPr lang="en-US" sz="3600" dirty="0"/>
              <a:t>Samaritans disliked by Galileans and Judeans</a:t>
            </a:r>
          </a:p>
          <a:p>
            <a:pPr>
              <a:buFont typeface="Wingdings" panose="05000000000000000000" pitchFamily="2" charset="2"/>
              <a:buChar char="Ø"/>
            </a:pPr>
            <a:r>
              <a:rPr lang="en-US" sz="3600" dirty="0"/>
              <a:t>Mixed blood at diaspora</a:t>
            </a:r>
          </a:p>
          <a:p>
            <a:pPr>
              <a:buFont typeface="Wingdings" panose="05000000000000000000" pitchFamily="2" charset="2"/>
              <a:buChar char="Ø"/>
            </a:pPr>
            <a:r>
              <a:rPr lang="en-US" sz="3600" dirty="0"/>
              <a:t>Created their own form of Judaism</a:t>
            </a:r>
          </a:p>
          <a:p>
            <a:pPr lvl="1">
              <a:buFont typeface="Wingdings" panose="05000000000000000000" pitchFamily="2" charset="2"/>
              <a:buChar char="Ø"/>
            </a:pPr>
            <a:r>
              <a:rPr lang="en-US" sz="3600" dirty="0"/>
              <a:t>Own Priests</a:t>
            </a:r>
          </a:p>
          <a:p>
            <a:pPr lvl="1">
              <a:buFont typeface="Wingdings" panose="05000000000000000000" pitchFamily="2" charset="2"/>
              <a:buChar char="Ø"/>
            </a:pPr>
            <a:r>
              <a:rPr lang="en-US" sz="3600" dirty="0"/>
              <a:t>Sacrifices</a:t>
            </a:r>
          </a:p>
          <a:p>
            <a:pPr lvl="1">
              <a:buFont typeface="Wingdings" panose="05000000000000000000" pitchFamily="2" charset="2"/>
              <a:buChar char="Ø"/>
            </a:pPr>
            <a:r>
              <a:rPr lang="en-US" sz="3600" dirty="0"/>
              <a:t>Built their own Temple—Mt. </a:t>
            </a:r>
            <a:r>
              <a:rPr lang="en-US" sz="3600" dirty="0" err="1"/>
              <a:t>Gerazim</a:t>
            </a:r>
            <a:r>
              <a:rPr lang="en-US" sz="3600" dirty="0"/>
              <a:t>.</a:t>
            </a:r>
          </a:p>
        </p:txBody>
      </p:sp>
    </p:spTree>
    <p:extLst>
      <p:ext uri="{BB962C8B-B14F-4D97-AF65-F5344CB8AC3E}">
        <p14:creationId xmlns:p14="http://schemas.microsoft.com/office/powerpoint/2010/main" val="3852353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773B-D3D8-4030-8515-28A4A8559278}"/>
              </a:ext>
            </a:extLst>
          </p:cNvPr>
          <p:cNvSpPr>
            <a:spLocks noGrp="1"/>
          </p:cNvSpPr>
          <p:nvPr>
            <p:ph type="title"/>
          </p:nvPr>
        </p:nvSpPr>
        <p:spPr/>
        <p:txBody>
          <a:bodyPr/>
          <a:lstStyle/>
          <a:p>
            <a:r>
              <a:rPr lang="en-US" dirty="0"/>
              <a:t>Sukkot—John 7</a:t>
            </a:r>
          </a:p>
        </p:txBody>
      </p:sp>
      <p:sp>
        <p:nvSpPr>
          <p:cNvPr id="3" name="Content Placeholder 2">
            <a:extLst>
              <a:ext uri="{FF2B5EF4-FFF2-40B4-BE49-F238E27FC236}">
                <a16:creationId xmlns:a16="http://schemas.microsoft.com/office/drawing/2014/main" id="{D09549B0-DC18-49D0-BBFB-D69B95FFE70C}"/>
              </a:ext>
            </a:extLst>
          </p:cNvPr>
          <p:cNvSpPr>
            <a:spLocks noGrp="1"/>
          </p:cNvSpPr>
          <p:nvPr>
            <p:ph idx="1"/>
          </p:nvPr>
        </p:nvSpPr>
        <p:spPr>
          <a:xfrm>
            <a:off x="838200" y="1296140"/>
            <a:ext cx="10515600" cy="4880823"/>
          </a:xfrm>
        </p:spPr>
        <p:txBody>
          <a:bodyPr/>
          <a:lstStyle/>
          <a:p>
            <a:r>
              <a:rPr lang="en-US" dirty="0">
                <a:latin typeface="Verdana" panose="020B0604030504040204" pitchFamily="34" charset="0"/>
              </a:rPr>
              <a:t>About halfway through the Feast, </a:t>
            </a:r>
            <a:r>
              <a:rPr lang="en-US" dirty="0" err="1">
                <a:latin typeface="Verdana" panose="020B0604030504040204" pitchFamily="34" charset="0"/>
              </a:rPr>
              <a:t>Yeshua</a:t>
            </a:r>
            <a:r>
              <a:rPr lang="en-US" dirty="0">
                <a:latin typeface="Verdana" panose="020B0604030504040204" pitchFamily="34" charset="0"/>
              </a:rPr>
              <a:t> went up to the Temple and began teaching.  (Joh 7:14 TLV)</a:t>
            </a:r>
          </a:p>
          <a:p>
            <a:pPr lvl="1"/>
            <a:r>
              <a:rPr lang="en-US" dirty="0">
                <a:solidFill>
                  <a:srgbClr val="208080"/>
                </a:solidFill>
                <a:latin typeface="Verdana" panose="020B0604030504040204" pitchFamily="34" charset="0"/>
              </a:rPr>
              <a:t>During the Feast, </a:t>
            </a:r>
            <a:r>
              <a:rPr lang="en-US" dirty="0" err="1">
                <a:solidFill>
                  <a:srgbClr val="208080"/>
                </a:solidFill>
                <a:latin typeface="Verdana" panose="020B0604030504040204" pitchFamily="34" charset="0"/>
              </a:rPr>
              <a:t>Yeshua</a:t>
            </a:r>
            <a:r>
              <a:rPr lang="en-US" dirty="0">
                <a:solidFill>
                  <a:srgbClr val="208080"/>
                </a:solidFill>
                <a:latin typeface="Verdana" panose="020B0604030504040204" pitchFamily="34" charset="0"/>
              </a:rPr>
              <a:t> began teaching</a:t>
            </a:r>
          </a:p>
          <a:p>
            <a:pPr lvl="1"/>
            <a:r>
              <a:rPr lang="en-US" dirty="0">
                <a:solidFill>
                  <a:srgbClr val="208080"/>
                </a:solidFill>
                <a:latin typeface="Verdana" panose="020B0604030504040204" pitchFamily="34" charset="0"/>
              </a:rPr>
              <a:t>And this created a situation</a:t>
            </a:r>
          </a:p>
          <a:p>
            <a:r>
              <a:rPr lang="en-US" dirty="0">
                <a:latin typeface="Verdana" panose="020B0604030504040204" pitchFamily="34" charset="0"/>
              </a:rPr>
              <a:t>Then the Judean leaders were amazed, saying, “How does this man know so much, having never been taught?”  (Joh 7:15 TLV)</a:t>
            </a:r>
          </a:p>
          <a:p>
            <a:pPr lvl="1"/>
            <a:r>
              <a:rPr lang="en-US" dirty="0">
                <a:solidFill>
                  <a:srgbClr val="208080"/>
                </a:solidFill>
                <a:latin typeface="Verdana" panose="020B0604030504040204" pitchFamily="34" charset="0"/>
              </a:rPr>
              <a:t>Only Rabbinical schools in Jerusalem</a:t>
            </a:r>
          </a:p>
          <a:p>
            <a:pPr lvl="1"/>
            <a:r>
              <a:rPr lang="en-US" dirty="0">
                <a:solidFill>
                  <a:srgbClr val="208080"/>
                </a:solidFill>
                <a:latin typeface="Verdana" panose="020B0604030504040204" pitchFamily="34" charset="0"/>
              </a:rPr>
              <a:t>Galileans wouldn’t go there if they would have them!!</a:t>
            </a:r>
          </a:p>
          <a:p>
            <a:r>
              <a:rPr lang="en-US" dirty="0" err="1">
                <a:latin typeface="Verdana" panose="020B0604030504040204" pitchFamily="34" charset="0"/>
              </a:rPr>
              <a:t>Yeshua</a:t>
            </a:r>
            <a:r>
              <a:rPr lang="en-US" dirty="0">
                <a:latin typeface="Verdana" panose="020B0604030504040204" pitchFamily="34" charset="0"/>
              </a:rPr>
              <a:t> clearly identifies Himself in v. 28</a:t>
            </a:r>
          </a:p>
          <a:p>
            <a:pPr lvl="1"/>
            <a:r>
              <a:rPr lang="en-US" dirty="0">
                <a:solidFill>
                  <a:srgbClr val="FF0000"/>
                </a:solidFill>
                <a:latin typeface="Verdana" panose="020B0604030504040204" pitchFamily="34" charset="0"/>
              </a:rPr>
              <a:t>“You know where I am from”</a:t>
            </a:r>
          </a:p>
          <a:p>
            <a:endParaRPr lang="en-US" dirty="0"/>
          </a:p>
        </p:txBody>
      </p:sp>
    </p:spTree>
    <p:extLst>
      <p:ext uri="{BB962C8B-B14F-4D97-AF65-F5344CB8AC3E}">
        <p14:creationId xmlns:p14="http://schemas.microsoft.com/office/powerpoint/2010/main" val="1931188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9972-03C4-4011-BB92-CFA24486738A}"/>
              </a:ext>
            </a:extLst>
          </p:cNvPr>
          <p:cNvSpPr>
            <a:spLocks noGrp="1"/>
          </p:cNvSpPr>
          <p:nvPr>
            <p:ph type="title"/>
          </p:nvPr>
        </p:nvSpPr>
        <p:spPr/>
        <p:txBody>
          <a:bodyPr/>
          <a:lstStyle/>
          <a:p>
            <a:r>
              <a:rPr lang="en-US" dirty="0"/>
              <a:t>Sukkot—John 7</a:t>
            </a:r>
          </a:p>
        </p:txBody>
      </p:sp>
      <p:sp>
        <p:nvSpPr>
          <p:cNvPr id="3" name="Content Placeholder 2">
            <a:extLst>
              <a:ext uri="{FF2B5EF4-FFF2-40B4-BE49-F238E27FC236}">
                <a16:creationId xmlns:a16="http://schemas.microsoft.com/office/drawing/2014/main" id="{0A2906CB-04E6-42D9-8068-A144F64A0B1C}"/>
              </a:ext>
            </a:extLst>
          </p:cNvPr>
          <p:cNvSpPr>
            <a:spLocks noGrp="1"/>
          </p:cNvSpPr>
          <p:nvPr>
            <p:ph idx="1"/>
          </p:nvPr>
        </p:nvSpPr>
        <p:spPr>
          <a:xfrm>
            <a:off x="838200" y="1825625"/>
            <a:ext cx="10515600" cy="4351338"/>
          </a:xfrm>
        </p:spPr>
        <p:txBody>
          <a:bodyPr>
            <a:normAutofit/>
          </a:bodyPr>
          <a:lstStyle/>
          <a:p>
            <a:pPr marL="0" indent="0">
              <a:buNone/>
            </a:pPr>
            <a:r>
              <a:rPr lang="en-US" sz="3600" dirty="0"/>
              <a:t>Last day of the last feast</a:t>
            </a:r>
          </a:p>
          <a:p>
            <a:pPr marL="0" indent="0">
              <a:buNone/>
            </a:pPr>
            <a:r>
              <a:rPr lang="en-US" sz="3600" dirty="0"/>
              <a:t>	Called:  </a:t>
            </a:r>
            <a:r>
              <a:rPr lang="en-US" sz="3600" dirty="0" err="1"/>
              <a:t>Hoshana</a:t>
            </a:r>
            <a:r>
              <a:rPr lang="en-US" sz="3600" dirty="0"/>
              <a:t> Rabbah</a:t>
            </a:r>
          </a:p>
          <a:p>
            <a:pPr marL="0" indent="0">
              <a:buNone/>
            </a:pPr>
            <a:r>
              <a:rPr lang="en-US" sz="3600" dirty="0"/>
              <a:t>	Events of day expanded and theatrical </a:t>
            </a:r>
          </a:p>
          <a:p>
            <a:pPr marL="0" indent="0">
              <a:buNone/>
            </a:pPr>
            <a:r>
              <a:rPr lang="en-US" sz="3600" dirty="0"/>
              <a:t>High Priest entered Water Gate, Golden jar in hand</a:t>
            </a:r>
          </a:p>
          <a:p>
            <a:pPr marL="0" indent="0">
              <a:buNone/>
            </a:pPr>
            <a:r>
              <a:rPr lang="en-US" sz="3600" dirty="0"/>
              <a:t>	Levites blew trumpets 7 times</a:t>
            </a:r>
          </a:p>
          <a:p>
            <a:pPr marL="0" indent="0">
              <a:buNone/>
            </a:pPr>
            <a:r>
              <a:rPr lang="en-US" sz="3600" dirty="0"/>
              <a:t>	Crowd becomes quiet and waits</a:t>
            </a:r>
          </a:p>
        </p:txBody>
      </p:sp>
    </p:spTree>
    <p:extLst>
      <p:ext uri="{BB962C8B-B14F-4D97-AF65-F5344CB8AC3E}">
        <p14:creationId xmlns:p14="http://schemas.microsoft.com/office/powerpoint/2010/main" val="3650241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3CA6-2BD3-4786-8A7D-5A3C9D7F8D86}"/>
              </a:ext>
            </a:extLst>
          </p:cNvPr>
          <p:cNvSpPr>
            <a:spLocks noGrp="1"/>
          </p:cNvSpPr>
          <p:nvPr>
            <p:ph type="title"/>
          </p:nvPr>
        </p:nvSpPr>
        <p:spPr/>
        <p:txBody>
          <a:bodyPr/>
          <a:lstStyle/>
          <a:p>
            <a:r>
              <a:rPr lang="en-US" dirty="0"/>
              <a:t>Sukkot—John 7</a:t>
            </a:r>
          </a:p>
        </p:txBody>
      </p:sp>
      <p:sp>
        <p:nvSpPr>
          <p:cNvPr id="3" name="Content Placeholder 2">
            <a:extLst>
              <a:ext uri="{FF2B5EF4-FFF2-40B4-BE49-F238E27FC236}">
                <a16:creationId xmlns:a16="http://schemas.microsoft.com/office/drawing/2014/main" id="{CF6C41DF-02D0-4FCA-8C0A-614D08C377B5}"/>
              </a:ext>
            </a:extLst>
          </p:cNvPr>
          <p:cNvSpPr>
            <a:spLocks noGrp="1"/>
          </p:cNvSpPr>
          <p:nvPr>
            <p:ph idx="1"/>
          </p:nvPr>
        </p:nvSpPr>
        <p:spPr>
          <a:xfrm>
            <a:off x="838200" y="1358283"/>
            <a:ext cx="10515600" cy="4818680"/>
          </a:xfrm>
        </p:spPr>
        <p:txBody>
          <a:bodyPr>
            <a:normAutofit/>
          </a:bodyPr>
          <a:lstStyle/>
          <a:p>
            <a:pPr marL="0" indent="0">
              <a:buNone/>
            </a:pPr>
            <a:r>
              <a:rPr lang="en-US" dirty="0"/>
              <a:t>High Priest approaches Altar</a:t>
            </a:r>
          </a:p>
          <a:p>
            <a:pPr marL="0" indent="0">
              <a:buNone/>
            </a:pPr>
            <a:r>
              <a:rPr lang="en-US" dirty="0"/>
              <a:t>	Creating drama and focus, lifts the golden pitcher</a:t>
            </a:r>
          </a:p>
          <a:p>
            <a:pPr marL="0" indent="0">
              <a:buNone/>
            </a:pPr>
            <a:r>
              <a:rPr lang="en-US" dirty="0"/>
              <a:t>	People anticipate the last event of the feast…</a:t>
            </a:r>
          </a:p>
          <a:p>
            <a:pPr marL="0" indent="0">
              <a:buNone/>
            </a:pPr>
            <a:r>
              <a:rPr lang="en-US" dirty="0"/>
              <a:t>	HP Slowly pours out water in total silence</a:t>
            </a:r>
          </a:p>
          <a:p>
            <a:pPr marL="0" indent="0">
              <a:buNone/>
            </a:pPr>
            <a:r>
              <a:rPr lang="en-US" dirty="0" err="1"/>
              <a:t>Yeshua</a:t>
            </a:r>
            <a:r>
              <a:rPr lang="en-US" dirty="0"/>
              <a:t> cries out at this moment</a:t>
            </a:r>
          </a:p>
          <a:p>
            <a:r>
              <a:rPr lang="en-US" dirty="0">
                <a:latin typeface="Verdana" panose="020B0604030504040204" pitchFamily="34" charset="0"/>
              </a:rPr>
              <a:t>Joh 7:37-38 TLV  On the last and greatest day of the Feast, </a:t>
            </a:r>
            <a:r>
              <a:rPr lang="en-US" dirty="0" err="1">
                <a:latin typeface="Verdana" panose="020B0604030504040204" pitchFamily="34" charset="0"/>
              </a:rPr>
              <a:t>Yeshua</a:t>
            </a:r>
            <a:r>
              <a:rPr lang="en-US" dirty="0">
                <a:latin typeface="Verdana" panose="020B0604030504040204" pitchFamily="34" charset="0"/>
              </a:rPr>
              <a:t> stood up and cried out loudly</a:t>
            </a:r>
            <a:r>
              <a:rPr lang="en-US" dirty="0">
                <a:solidFill>
                  <a:srgbClr val="FF0000"/>
                </a:solidFill>
                <a:latin typeface="Verdana" panose="020B0604030504040204" pitchFamily="34" charset="0"/>
              </a:rPr>
              <a:t>, “If anyone is thirsty, let him come to Me and drink.  (38)  Whoever believes in Me, as the Scripture says, ‘out of his innermost being will flow rivers of living water.’”</a:t>
            </a:r>
          </a:p>
          <a:p>
            <a:endParaRPr lang="en-US" dirty="0">
              <a:latin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4061805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62ED-DF72-410E-AE22-983796882668}"/>
              </a:ext>
            </a:extLst>
          </p:cNvPr>
          <p:cNvSpPr>
            <a:spLocks noGrp="1"/>
          </p:cNvSpPr>
          <p:nvPr>
            <p:ph type="title"/>
          </p:nvPr>
        </p:nvSpPr>
        <p:spPr/>
        <p:txBody>
          <a:bodyPr/>
          <a:lstStyle/>
          <a:p>
            <a:r>
              <a:rPr lang="en-US" dirty="0"/>
              <a:t>Sukkot—John 7</a:t>
            </a:r>
          </a:p>
        </p:txBody>
      </p:sp>
      <p:sp>
        <p:nvSpPr>
          <p:cNvPr id="3" name="Content Placeholder 2">
            <a:extLst>
              <a:ext uri="{FF2B5EF4-FFF2-40B4-BE49-F238E27FC236}">
                <a16:creationId xmlns:a16="http://schemas.microsoft.com/office/drawing/2014/main" id="{728C61BD-1B7A-4ECC-B632-21BBDADD155E}"/>
              </a:ext>
            </a:extLst>
          </p:cNvPr>
          <p:cNvSpPr>
            <a:spLocks noGrp="1"/>
          </p:cNvSpPr>
          <p:nvPr>
            <p:ph idx="1"/>
          </p:nvPr>
        </p:nvSpPr>
        <p:spPr/>
        <p:txBody>
          <a:bodyPr>
            <a:normAutofit/>
          </a:bodyPr>
          <a:lstStyle/>
          <a:p>
            <a:pPr marL="0" indent="0">
              <a:buNone/>
            </a:pPr>
            <a:r>
              <a:rPr lang="en-US" sz="3600" dirty="0"/>
              <a:t>IMAGINE….against the silence, He cries out</a:t>
            </a:r>
          </a:p>
          <a:p>
            <a:pPr marL="0" indent="0">
              <a:buNone/>
            </a:pPr>
            <a:r>
              <a:rPr lang="en-US" sz="3600" dirty="0"/>
              <a:t>Offended the priests, Pharisees, Judeans…Just about everyone!</a:t>
            </a:r>
          </a:p>
          <a:p>
            <a:pPr marL="0" indent="0">
              <a:buNone/>
            </a:pPr>
            <a:endParaRPr lang="en-US" sz="3600" dirty="0"/>
          </a:p>
          <a:p>
            <a:pPr marL="0" indent="0">
              <a:buNone/>
            </a:pPr>
            <a:r>
              <a:rPr lang="en-US" sz="3600" dirty="0"/>
              <a:t>This single act, seals the fate of our Messiah</a:t>
            </a:r>
          </a:p>
        </p:txBody>
      </p:sp>
    </p:spTree>
    <p:extLst>
      <p:ext uri="{BB962C8B-B14F-4D97-AF65-F5344CB8AC3E}">
        <p14:creationId xmlns:p14="http://schemas.microsoft.com/office/powerpoint/2010/main" val="1325571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91AC-F9CB-4EE6-9AAC-9F88D44C8768}"/>
              </a:ext>
            </a:extLst>
          </p:cNvPr>
          <p:cNvSpPr>
            <a:spLocks noGrp="1"/>
          </p:cNvSpPr>
          <p:nvPr>
            <p:ph type="title"/>
          </p:nvPr>
        </p:nvSpPr>
        <p:spPr/>
        <p:txBody>
          <a:bodyPr/>
          <a:lstStyle/>
          <a:p>
            <a:r>
              <a:rPr lang="en-US" dirty="0"/>
              <a:t>Sukkot—Back to Leviticus</a:t>
            </a:r>
          </a:p>
        </p:txBody>
      </p:sp>
      <p:sp>
        <p:nvSpPr>
          <p:cNvPr id="3" name="Content Placeholder 2">
            <a:extLst>
              <a:ext uri="{FF2B5EF4-FFF2-40B4-BE49-F238E27FC236}">
                <a16:creationId xmlns:a16="http://schemas.microsoft.com/office/drawing/2014/main" id="{1B3DDB5C-5774-4612-BDD3-13C88583B265}"/>
              </a:ext>
            </a:extLst>
          </p:cNvPr>
          <p:cNvSpPr>
            <a:spLocks noGrp="1"/>
          </p:cNvSpPr>
          <p:nvPr>
            <p:ph idx="1"/>
          </p:nvPr>
        </p:nvSpPr>
        <p:spPr/>
        <p:txBody>
          <a:bodyPr/>
          <a:lstStyle/>
          <a:p>
            <a:pPr marL="0" indent="0">
              <a:buNone/>
            </a:pPr>
            <a:r>
              <a:rPr lang="en-US" dirty="0"/>
              <a:t>Additional command:  Live in Succahs</a:t>
            </a:r>
          </a:p>
          <a:p>
            <a:pPr marL="0" indent="0">
              <a:buNone/>
            </a:pPr>
            <a:r>
              <a:rPr lang="en-US" dirty="0"/>
              <a:t>	Today, meals maybe, not total live in</a:t>
            </a:r>
          </a:p>
          <a:p>
            <a:pPr marL="0" indent="0">
              <a:buNone/>
            </a:pPr>
            <a:r>
              <a:rPr lang="en-US" dirty="0"/>
              <a:t>	Recognition of the intent of the feast</a:t>
            </a:r>
          </a:p>
          <a:p>
            <a:pPr marL="0" indent="0">
              <a:buNone/>
            </a:pPr>
            <a:endParaRPr lang="en-US" dirty="0"/>
          </a:p>
        </p:txBody>
      </p:sp>
    </p:spTree>
    <p:extLst>
      <p:ext uri="{BB962C8B-B14F-4D97-AF65-F5344CB8AC3E}">
        <p14:creationId xmlns:p14="http://schemas.microsoft.com/office/powerpoint/2010/main" val="212801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5C841D-7B5C-47E0-A485-B8C7F675E4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4714" y="394711"/>
            <a:ext cx="8629095" cy="4832293"/>
          </a:xfrm>
        </p:spPr>
      </p:pic>
      <p:sp>
        <p:nvSpPr>
          <p:cNvPr id="6" name="TextBox 5">
            <a:extLst>
              <a:ext uri="{FF2B5EF4-FFF2-40B4-BE49-F238E27FC236}">
                <a16:creationId xmlns:a16="http://schemas.microsoft.com/office/drawing/2014/main" id="{F9CB3DFC-DC57-4B14-B6B8-53428E341335}"/>
              </a:ext>
            </a:extLst>
          </p:cNvPr>
          <p:cNvSpPr txBox="1"/>
          <p:nvPr/>
        </p:nvSpPr>
        <p:spPr>
          <a:xfrm>
            <a:off x="4454364" y="5530789"/>
            <a:ext cx="3283271" cy="1077218"/>
          </a:xfrm>
          <a:prstGeom prst="rect">
            <a:avLst/>
          </a:prstGeom>
          <a:noFill/>
        </p:spPr>
        <p:txBody>
          <a:bodyPr wrap="none" rtlCol="0">
            <a:spAutoFit/>
          </a:bodyPr>
          <a:lstStyle/>
          <a:p>
            <a:pPr algn="ctr"/>
            <a:r>
              <a:rPr lang="en-US" sz="3200" dirty="0"/>
              <a:t>Giving of the Law</a:t>
            </a:r>
          </a:p>
          <a:p>
            <a:pPr algn="ctr"/>
            <a:r>
              <a:rPr lang="en-US" sz="3200" dirty="0"/>
              <a:t>Giving of the Spirit</a:t>
            </a:r>
          </a:p>
        </p:txBody>
      </p:sp>
    </p:spTree>
    <p:extLst>
      <p:ext uri="{BB962C8B-B14F-4D97-AF65-F5344CB8AC3E}">
        <p14:creationId xmlns:p14="http://schemas.microsoft.com/office/powerpoint/2010/main" val="2503255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8788-59FD-44CD-ADC2-47C674971C33}"/>
              </a:ext>
            </a:extLst>
          </p:cNvPr>
          <p:cNvSpPr>
            <a:spLocks noGrp="1"/>
          </p:cNvSpPr>
          <p:nvPr>
            <p:ph type="title"/>
          </p:nvPr>
        </p:nvSpPr>
        <p:spPr>
          <a:xfrm>
            <a:off x="838200" y="365126"/>
            <a:ext cx="10515600" cy="638052"/>
          </a:xfrm>
        </p:spPr>
        <p:txBody>
          <a:bodyPr>
            <a:normAutofit fontScale="90000"/>
          </a:bodyPr>
          <a:lstStyle/>
          <a:p>
            <a:r>
              <a:rPr lang="en-US" dirty="0"/>
              <a:t>Fall Feasts-Summary</a:t>
            </a:r>
          </a:p>
        </p:txBody>
      </p:sp>
      <p:sp>
        <p:nvSpPr>
          <p:cNvPr id="3" name="Content Placeholder 2">
            <a:extLst>
              <a:ext uri="{FF2B5EF4-FFF2-40B4-BE49-F238E27FC236}">
                <a16:creationId xmlns:a16="http://schemas.microsoft.com/office/drawing/2014/main" id="{1C8F281D-AD9B-4A46-98FE-97F133CD2B09}"/>
              </a:ext>
            </a:extLst>
          </p:cNvPr>
          <p:cNvSpPr>
            <a:spLocks noGrp="1"/>
          </p:cNvSpPr>
          <p:nvPr>
            <p:ph idx="1"/>
          </p:nvPr>
        </p:nvSpPr>
        <p:spPr>
          <a:xfrm>
            <a:off x="239697" y="1100832"/>
            <a:ext cx="11629748" cy="5076132"/>
          </a:xfrm>
        </p:spPr>
        <p:txBody>
          <a:bodyPr/>
          <a:lstStyle/>
          <a:p>
            <a:pPr marL="0" indent="0">
              <a:buNone/>
            </a:pPr>
            <a:r>
              <a:rPr lang="en-US" dirty="0">
                <a:solidFill>
                  <a:srgbClr val="0070C0"/>
                </a:solidFill>
              </a:rPr>
              <a:t>Passover			Egypt Release		Messiah Crucifixion</a:t>
            </a:r>
          </a:p>
          <a:p>
            <a:pPr marL="0" indent="0">
              <a:buNone/>
            </a:pPr>
            <a:r>
              <a:rPr lang="en-US" dirty="0">
                <a:solidFill>
                  <a:srgbClr val="FF0000"/>
                </a:solidFill>
              </a:rPr>
              <a:t>Unleavened Bread		Israel begins trip		</a:t>
            </a:r>
            <a:r>
              <a:rPr lang="en-US" dirty="0" err="1">
                <a:solidFill>
                  <a:srgbClr val="FF0000"/>
                </a:solidFill>
              </a:rPr>
              <a:t>Yeshua</a:t>
            </a:r>
            <a:r>
              <a:rPr lang="en-US" dirty="0">
                <a:solidFill>
                  <a:srgbClr val="FF0000"/>
                </a:solidFill>
              </a:rPr>
              <a:t> Buried</a:t>
            </a:r>
          </a:p>
          <a:p>
            <a:pPr marL="0" indent="0">
              <a:buNone/>
            </a:pPr>
            <a:r>
              <a:rPr lang="en-US" dirty="0" err="1">
                <a:solidFill>
                  <a:schemeClr val="accent6"/>
                </a:solidFill>
              </a:rPr>
              <a:t>Firstfruits</a:t>
            </a:r>
            <a:r>
              <a:rPr lang="en-US" dirty="0">
                <a:solidFill>
                  <a:schemeClr val="accent6"/>
                </a:solidFill>
              </a:rPr>
              <a:t>			New Harvest		</a:t>
            </a:r>
            <a:r>
              <a:rPr lang="en-US" dirty="0" err="1">
                <a:solidFill>
                  <a:schemeClr val="accent6"/>
                </a:solidFill>
              </a:rPr>
              <a:t>Yeshua</a:t>
            </a:r>
            <a:r>
              <a:rPr lang="en-US" dirty="0">
                <a:solidFill>
                  <a:schemeClr val="accent6"/>
                </a:solidFill>
              </a:rPr>
              <a:t> Resurrected</a:t>
            </a:r>
          </a:p>
          <a:p>
            <a:pPr marL="0" indent="0">
              <a:buNone/>
            </a:pPr>
            <a:r>
              <a:rPr lang="en-US" dirty="0">
                <a:solidFill>
                  <a:schemeClr val="accent6"/>
                </a:solidFill>
              </a:rPr>
              <a:t>								(into Kingdom)</a:t>
            </a:r>
          </a:p>
          <a:p>
            <a:pPr marL="0" indent="0">
              <a:buNone/>
            </a:pPr>
            <a:r>
              <a:rPr lang="en-US" dirty="0"/>
              <a:t>Pentecost			Summer Harvest		Gathers man into Kingdom</a:t>
            </a:r>
          </a:p>
          <a:p>
            <a:pPr marL="0" indent="0">
              <a:buNone/>
            </a:pPr>
            <a:r>
              <a:rPr lang="en-US" dirty="0">
                <a:solidFill>
                  <a:srgbClr val="7030A0"/>
                </a:solidFill>
              </a:rPr>
              <a:t>Trumpets			New Year			Call to Assemble God’s 									People</a:t>
            </a:r>
          </a:p>
          <a:p>
            <a:pPr marL="0" indent="0">
              <a:buNone/>
            </a:pPr>
            <a:r>
              <a:rPr lang="en-US" dirty="0">
                <a:solidFill>
                  <a:srgbClr val="C00000"/>
                </a:solidFill>
              </a:rPr>
              <a:t>Day of Atonement		Clean Temple		Cleansing Us as Temples	</a:t>
            </a:r>
          </a:p>
          <a:p>
            <a:pPr marL="0" indent="0">
              <a:buNone/>
            </a:pPr>
            <a:r>
              <a:rPr lang="en-US" dirty="0">
                <a:solidFill>
                  <a:schemeClr val="accent4"/>
                </a:solidFill>
              </a:rPr>
              <a:t>Tabernacles			Dwelling			Millennial Kingdom</a:t>
            </a:r>
          </a:p>
        </p:txBody>
      </p:sp>
    </p:spTree>
    <p:extLst>
      <p:ext uri="{BB962C8B-B14F-4D97-AF65-F5344CB8AC3E}">
        <p14:creationId xmlns:p14="http://schemas.microsoft.com/office/powerpoint/2010/main" val="64860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2E56D9-E073-4BDF-A905-668BFB92541E}"/>
              </a:ext>
            </a:extLst>
          </p:cNvPr>
          <p:cNvSpPr>
            <a:spLocks noGrp="1"/>
          </p:cNvSpPr>
          <p:nvPr>
            <p:ph idx="1"/>
          </p:nvPr>
        </p:nvSpPr>
        <p:spPr>
          <a:xfrm>
            <a:off x="376562" y="449586"/>
            <a:ext cx="10515600" cy="6048868"/>
          </a:xfrm>
        </p:spPr>
        <p:txBody>
          <a:bodyPr>
            <a:noAutofit/>
          </a:bodyPr>
          <a:lstStyle/>
          <a:p>
            <a:r>
              <a:rPr lang="en-US" sz="3200" dirty="0" err="1"/>
              <a:t>Zec</a:t>
            </a:r>
            <a:r>
              <a:rPr lang="en-US" sz="3200" dirty="0"/>
              <a:t> 14:16-20 TLV  Then all the survivors from all the nations that attacked Jerusalem will go up from year to year to worship the King, Adonai-</a:t>
            </a:r>
            <a:r>
              <a:rPr lang="en-US" sz="3200" dirty="0" err="1"/>
              <a:t>Tzva’ot</a:t>
            </a:r>
            <a:r>
              <a:rPr lang="en-US" sz="3200" dirty="0"/>
              <a:t>, and to celebrate Sukkot.  (17)  Furthermore, if any of the nations on earth do not go up to Jerusalem to worship the King, Adonai-</a:t>
            </a:r>
            <a:r>
              <a:rPr lang="en-US" sz="3200" dirty="0" err="1"/>
              <a:t>Tzva’ot</a:t>
            </a:r>
            <a:r>
              <a:rPr lang="en-US" sz="3200" dirty="0"/>
              <a:t>, they will have no rain.  (18)  If the Egyptians do not go up and celebrate, they will have no rain. Instead, there will be the plague that Adonai will inflict on the nations that do not go up to celebrate Sukkot.  (19)  This will be the punishment of Egypt and the punishment of all the nations that do not go up to celebrate Sukkot.  (20)  In that day “Holy to Adonai” will be inscribed on the bells of the horses and the pots in House of Adonai will be like the sacred bowls in front of the altar.</a:t>
            </a:r>
          </a:p>
          <a:p>
            <a:endParaRPr lang="en-US" sz="3200" dirty="0"/>
          </a:p>
          <a:p>
            <a:endParaRPr lang="en-US" sz="3200" dirty="0"/>
          </a:p>
        </p:txBody>
      </p:sp>
    </p:spTree>
    <p:extLst>
      <p:ext uri="{BB962C8B-B14F-4D97-AF65-F5344CB8AC3E}">
        <p14:creationId xmlns:p14="http://schemas.microsoft.com/office/powerpoint/2010/main" val="320396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487D-1F02-4A01-9995-54D809C642D4}"/>
              </a:ext>
            </a:extLst>
          </p:cNvPr>
          <p:cNvSpPr>
            <a:spLocks noGrp="1"/>
          </p:cNvSpPr>
          <p:nvPr>
            <p:ph type="title"/>
          </p:nvPr>
        </p:nvSpPr>
        <p:spPr/>
        <p:txBody>
          <a:bodyPr/>
          <a:lstStyle/>
          <a:p>
            <a:r>
              <a:rPr lang="en-US" dirty="0"/>
              <a:t>Shavuot/Pentecost</a:t>
            </a:r>
          </a:p>
        </p:txBody>
      </p:sp>
      <p:sp>
        <p:nvSpPr>
          <p:cNvPr id="3" name="Content Placeholder 2">
            <a:extLst>
              <a:ext uri="{FF2B5EF4-FFF2-40B4-BE49-F238E27FC236}">
                <a16:creationId xmlns:a16="http://schemas.microsoft.com/office/drawing/2014/main" id="{C859A0C4-51D3-4681-ADDF-2D0230395A95}"/>
              </a:ext>
            </a:extLst>
          </p:cNvPr>
          <p:cNvSpPr>
            <a:spLocks noGrp="1"/>
          </p:cNvSpPr>
          <p:nvPr>
            <p:ph idx="1"/>
          </p:nvPr>
        </p:nvSpPr>
        <p:spPr/>
        <p:txBody>
          <a:bodyPr>
            <a:normAutofit/>
          </a:bodyPr>
          <a:lstStyle/>
          <a:p>
            <a:r>
              <a:rPr lang="en-US" sz="3200" dirty="0"/>
              <a:t>Came 50 days after </a:t>
            </a:r>
            <a:r>
              <a:rPr lang="en-US" sz="3200" dirty="0" err="1"/>
              <a:t>Firstfruits</a:t>
            </a:r>
            <a:endParaRPr lang="en-US" sz="3200" dirty="0"/>
          </a:p>
          <a:p>
            <a:pPr lvl="1"/>
            <a:r>
              <a:rPr lang="en-US" sz="3200" dirty="0"/>
              <a:t>Offerings</a:t>
            </a:r>
          </a:p>
          <a:p>
            <a:pPr lvl="2"/>
            <a:r>
              <a:rPr lang="en-US" sz="3200" dirty="0"/>
              <a:t>7 young male rams—</a:t>
            </a:r>
            <a:r>
              <a:rPr lang="en-US" sz="3200" dirty="0" err="1"/>
              <a:t>Kebes</a:t>
            </a:r>
            <a:r>
              <a:rPr lang="en-US" sz="3200" dirty="0"/>
              <a:t>=young, less or no more than 1 year</a:t>
            </a:r>
          </a:p>
          <a:p>
            <a:pPr lvl="2"/>
            <a:r>
              <a:rPr lang="en-US" sz="3200" dirty="0"/>
              <a:t>1 young bull—Par=yearling bull as opposed to mature bull</a:t>
            </a:r>
          </a:p>
          <a:p>
            <a:pPr lvl="2"/>
            <a:r>
              <a:rPr lang="en-US" sz="3200" dirty="0"/>
              <a:t>2 mature rams—</a:t>
            </a:r>
            <a:r>
              <a:rPr lang="en-US" sz="3200" dirty="0" err="1"/>
              <a:t>Ayil</a:t>
            </a:r>
            <a:r>
              <a:rPr lang="en-US" sz="3200" dirty="0"/>
              <a:t>=fully mature rams</a:t>
            </a:r>
          </a:p>
          <a:p>
            <a:pPr lvl="2"/>
            <a:r>
              <a:rPr lang="en-US" sz="3200" dirty="0"/>
              <a:t>2 loaves of bread—</a:t>
            </a:r>
            <a:r>
              <a:rPr lang="en-US" sz="3200" dirty="0" err="1"/>
              <a:t>Chamets</a:t>
            </a:r>
            <a:r>
              <a:rPr lang="en-US" sz="3200" dirty="0"/>
              <a:t>=made with leaven</a:t>
            </a:r>
          </a:p>
          <a:p>
            <a:pPr lvl="3"/>
            <a:endParaRPr lang="en-US" sz="3200" dirty="0"/>
          </a:p>
        </p:txBody>
      </p:sp>
    </p:spTree>
    <p:extLst>
      <p:ext uri="{BB962C8B-B14F-4D97-AF65-F5344CB8AC3E}">
        <p14:creationId xmlns:p14="http://schemas.microsoft.com/office/powerpoint/2010/main" val="47523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C2A77-F65C-49FD-AA14-2616E9EE9766}"/>
              </a:ext>
            </a:extLst>
          </p:cNvPr>
          <p:cNvSpPr>
            <a:spLocks noGrp="1"/>
          </p:cNvSpPr>
          <p:nvPr>
            <p:ph type="title"/>
          </p:nvPr>
        </p:nvSpPr>
        <p:spPr/>
        <p:txBody>
          <a:bodyPr/>
          <a:lstStyle/>
          <a:p>
            <a:r>
              <a:rPr lang="en-US" dirty="0">
                <a:solidFill>
                  <a:prstClr val="black"/>
                </a:solidFill>
              </a:rPr>
              <a:t>Shavuot/Pentecost</a:t>
            </a:r>
            <a:endParaRPr lang="en-US" dirty="0"/>
          </a:p>
        </p:txBody>
      </p:sp>
      <p:sp>
        <p:nvSpPr>
          <p:cNvPr id="3" name="Content Placeholder 2">
            <a:extLst>
              <a:ext uri="{FF2B5EF4-FFF2-40B4-BE49-F238E27FC236}">
                <a16:creationId xmlns:a16="http://schemas.microsoft.com/office/drawing/2014/main" id="{ED3C86D2-081B-49CF-BC4E-4F09CB0C59ED}"/>
              </a:ext>
            </a:extLst>
          </p:cNvPr>
          <p:cNvSpPr>
            <a:spLocks noGrp="1"/>
          </p:cNvSpPr>
          <p:nvPr>
            <p:ph idx="1"/>
          </p:nvPr>
        </p:nvSpPr>
        <p:spPr>
          <a:xfrm>
            <a:off x="838200" y="1960562"/>
            <a:ext cx="10515600" cy="4351338"/>
          </a:xfrm>
        </p:spPr>
        <p:txBody>
          <a:bodyPr/>
          <a:lstStyle/>
          <a:p>
            <a:pPr marL="0" indent="0">
              <a:buNone/>
            </a:pPr>
            <a:r>
              <a:rPr lang="en-US" sz="4000" dirty="0">
                <a:solidFill>
                  <a:prstClr val="black"/>
                </a:solidFill>
              </a:rPr>
              <a:t>7 young male rams</a:t>
            </a:r>
          </a:p>
          <a:p>
            <a:pPr marL="0" indent="0">
              <a:buNone/>
            </a:pPr>
            <a:r>
              <a:rPr lang="en-US" sz="4000" dirty="0">
                <a:solidFill>
                  <a:prstClr val="black"/>
                </a:solidFill>
              </a:rPr>
              <a:t>1 young bull</a:t>
            </a:r>
          </a:p>
          <a:p>
            <a:pPr marL="0" indent="0">
              <a:buNone/>
            </a:pPr>
            <a:r>
              <a:rPr lang="en-US" sz="4000" dirty="0">
                <a:solidFill>
                  <a:prstClr val="black"/>
                </a:solidFill>
              </a:rPr>
              <a:t>2 mature rams</a:t>
            </a:r>
          </a:p>
          <a:p>
            <a:pPr marL="0" indent="0">
              <a:buNone/>
            </a:pPr>
            <a:r>
              <a:rPr lang="en-US" sz="4000" dirty="0">
                <a:solidFill>
                  <a:prstClr val="black"/>
                </a:solidFill>
              </a:rPr>
              <a:t>1 male goat</a:t>
            </a:r>
          </a:p>
          <a:p>
            <a:pPr marL="0" indent="0">
              <a:buNone/>
            </a:pPr>
            <a:r>
              <a:rPr lang="en-US" sz="4000" dirty="0"/>
              <a:t>2 additional male lambs</a:t>
            </a:r>
          </a:p>
          <a:p>
            <a:pPr marL="0" indent="0">
              <a:buNone/>
            </a:pPr>
            <a:r>
              <a:rPr lang="en-US" sz="4000" dirty="0"/>
              <a:t>       Offered with the Bread Offering</a:t>
            </a:r>
          </a:p>
        </p:txBody>
      </p:sp>
      <p:sp>
        <p:nvSpPr>
          <p:cNvPr id="4" name="Right Brace 3">
            <a:extLst>
              <a:ext uri="{FF2B5EF4-FFF2-40B4-BE49-F238E27FC236}">
                <a16:creationId xmlns:a16="http://schemas.microsoft.com/office/drawing/2014/main" id="{DD792F2A-7D72-4FDD-85AE-DB4CB98E1DEF}"/>
              </a:ext>
            </a:extLst>
          </p:cNvPr>
          <p:cNvSpPr/>
          <p:nvPr/>
        </p:nvSpPr>
        <p:spPr>
          <a:xfrm>
            <a:off x="4971495" y="2121763"/>
            <a:ext cx="976543" cy="1615736"/>
          </a:xfrm>
          <a:prstGeom prst="rightBrace">
            <a:avLst>
              <a:gd name="adj1" fmla="val 8333"/>
              <a:gd name="adj2" fmla="val 5164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DEB3F43-076C-480F-8518-882CBE96226D}"/>
              </a:ext>
            </a:extLst>
          </p:cNvPr>
          <p:cNvSpPr txBox="1"/>
          <p:nvPr/>
        </p:nvSpPr>
        <p:spPr>
          <a:xfrm>
            <a:off x="5948038" y="2637243"/>
            <a:ext cx="3296672" cy="584775"/>
          </a:xfrm>
          <a:prstGeom prst="rect">
            <a:avLst/>
          </a:prstGeom>
          <a:noFill/>
        </p:spPr>
        <p:txBody>
          <a:bodyPr wrap="none" rtlCol="0">
            <a:spAutoFit/>
          </a:bodyPr>
          <a:lstStyle/>
          <a:p>
            <a:r>
              <a:rPr lang="en-US" sz="3200" dirty="0"/>
              <a:t>‘</a:t>
            </a:r>
            <a:r>
              <a:rPr lang="en-US" sz="3200" dirty="0" err="1"/>
              <a:t>Olah</a:t>
            </a:r>
            <a:r>
              <a:rPr lang="en-US" sz="3200" dirty="0"/>
              <a:t> type offering</a:t>
            </a:r>
          </a:p>
        </p:txBody>
      </p:sp>
      <p:sp>
        <p:nvSpPr>
          <p:cNvPr id="6" name="Right Brace 5">
            <a:extLst>
              <a:ext uri="{FF2B5EF4-FFF2-40B4-BE49-F238E27FC236}">
                <a16:creationId xmlns:a16="http://schemas.microsoft.com/office/drawing/2014/main" id="{3DBCAA64-4D86-46ED-99A4-8CEDE7E22C0E}"/>
              </a:ext>
            </a:extLst>
          </p:cNvPr>
          <p:cNvSpPr/>
          <p:nvPr/>
        </p:nvSpPr>
        <p:spPr>
          <a:xfrm>
            <a:off x="3577701" y="3977196"/>
            <a:ext cx="506027" cy="4616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0A53C94A-B8A3-4A41-892B-DCF585185690}"/>
              </a:ext>
            </a:extLst>
          </p:cNvPr>
          <p:cNvSpPr txBox="1"/>
          <p:nvPr/>
        </p:nvSpPr>
        <p:spPr>
          <a:xfrm>
            <a:off x="4147192" y="3898699"/>
            <a:ext cx="3601692" cy="584775"/>
          </a:xfrm>
          <a:prstGeom prst="rect">
            <a:avLst/>
          </a:prstGeom>
          <a:noFill/>
        </p:spPr>
        <p:txBody>
          <a:bodyPr wrap="none" rtlCol="0">
            <a:spAutoFit/>
          </a:bodyPr>
          <a:lstStyle/>
          <a:p>
            <a:r>
              <a:rPr lang="en-US" sz="3200" dirty="0" err="1"/>
              <a:t>Hata’at</a:t>
            </a:r>
            <a:r>
              <a:rPr lang="en-US" sz="3200" dirty="0"/>
              <a:t> type offering</a:t>
            </a:r>
          </a:p>
        </p:txBody>
      </p:sp>
      <p:sp>
        <p:nvSpPr>
          <p:cNvPr id="8" name="Right Brace 7">
            <a:extLst>
              <a:ext uri="{FF2B5EF4-FFF2-40B4-BE49-F238E27FC236}">
                <a16:creationId xmlns:a16="http://schemas.microsoft.com/office/drawing/2014/main" id="{D38FCB38-823B-4114-B4D7-B917AA482015}"/>
              </a:ext>
            </a:extLst>
          </p:cNvPr>
          <p:cNvSpPr/>
          <p:nvPr/>
        </p:nvSpPr>
        <p:spPr>
          <a:xfrm>
            <a:off x="5905130" y="4787476"/>
            <a:ext cx="381740" cy="4068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AF483A2C-1E68-4993-9A87-C025971C49CA}"/>
              </a:ext>
            </a:extLst>
          </p:cNvPr>
          <p:cNvSpPr txBox="1"/>
          <p:nvPr/>
        </p:nvSpPr>
        <p:spPr>
          <a:xfrm>
            <a:off x="6400799" y="4698491"/>
            <a:ext cx="3754554" cy="584775"/>
          </a:xfrm>
          <a:prstGeom prst="rect">
            <a:avLst/>
          </a:prstGeom>
          <a:noFill/>
        </p:spPr>
        <p:txBody>
          <a:bodyPr wrap="none" rtlCol="0">
            <a:spAutoFit/>
          </a:bodyPr>
          <a:lstStyle/>
          <a:p>
            <a:r>
              <a:rPr lang="en-US" sz="3200" dirty="0" err="1"/>
              <a:t>Shelamim</a:t>
            </a:r>
            <a:r>
              <a:rPr lang="en-US" sz="3200" dirty="0"/>
              <a:t> by </a:t>
            </a:r>
            <a:r>
              <a:rPr lang="en-US" sz="3200" dirty="0" err="1"/>
              <a:t>Tenufah</a:t>
            </a:r>
            <a:endParaRPr lang="en-US" sz="3200" dirty="0"/>
          </a:p>
        </p:txBody>
      </p:sp>
    </p:spTree>
    <p:extLst>
      <p:ext uri="{BB962C8B-B14F-4D97-AF65-F5344CB8AC3E}">
        <p14:creationId xmlns:p14="http://schemas.microsoft.com/office/powerpoint/2010/main" val="83239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07329-892B-4A21-BAB6-D74443630155}"/>
              </a:ext>
            </a:extLst>
          </p:cNvPr>
          <p:cNvSpPr>
            <a:spLocks noGrp="1"/>
          </p:cNvSpPr>
          <p:nvPr>
            <p:ph type="title"/>
          </p:nvPr>
        </p:nvSpPr>
        <p:spPr>
          <a:xfrm>
            <a:off x="838200" y="365125"/>
            <a:ext cx="10515600" cy="593663"/>
          </a:xfrm>
        </p:spPr>
        <p:txBody>
          <a:bodyPr>
            <a:normAutofit fontScale="90000"/>
          </a:bodyPr>
          <a:lstStyle/>
          <a:p>
            <a:r>
              <a:rPr lang="en-US" dirty="0">
                <a:solidFill>
                  <a:prstClr val="black"/>
                </a:solidFill>
              </a:rPr>
              <a:t>Shavuot/Pentecost</a:t>
            </a:r>
            <a:endParaRPr lang="en-US" dirty="0"/>
          </a:p>
        </p:txBody>
      </p:sp>
      <p:sp>
        <p:nvSpPr>
          <p:cNvPr id="3" name="Content Placeholder 2">
            <a:extLst>
              <a:ext uri="{FF2B5EF4-FFF2-40B4-BE49-F238E27FC236}">
                <a16:creationId xmlns:a16="http://schemas.microsoft.com/office/drawing/2014/main" id="{075EDA0D-56F8-44AA-9B38-67ADFF6F0DDA}"/>
              </a:ext>
            </a:extLst>
          </p:cNvPr>
          <p:cNvSpPr>
            <a:spLocks noGrp="1"/>
          </p:cNvSpPr>
          <p:nvPr>
            <p:ph idx="1"/>
          </p:nvPr>
        </p:nvSpPr>
        <p:spPr>
          <a:xfrm>
            <a:off x="838200" y="1029810"/>
            <a:ext cx="10515600" cy="5147153"/>
          </a:xfrm>
        </p:spPr>
        <p:txBody>
          <a:bodyPr>
            <a:normAutofit/>
          </a:bodyPr>
          <a:lstStyle/>
          <a:p>
            <a:pPr marL="0" indent="0">
              <a:buNone/>
            </a:pPr>
            <a:r>
              <a:rPr lang="en-US" sz="3200" dirty="0"/>
              <a:t>Procedure:</a:t>
            </a:r>
          </a:p>
          <a:p>
            <a:pPr marL="0" indent="0">
              <a:buNone/>
            </a:pPr>
            <a:r>
              <a:rPr lang="en-US" sz="3200" dirty="0"/>
              <a:t>Bread presented at foot of the altar</a:t>
            </a:r>
          </a:p>
          <a:p>
            <a:pPr>
              <a:buFont typeface="Wingdings" panose="05000000000000000000" pitchFamily="2" charset="2"/>
              <a:buChar char="Ø"/>
            </a:pPr>
            <a:r>
              <a:rPr lang="en-US" sz="3200" dirty="0"/>
              <a:t>Nothing with leaven could approach the altar</a:t>
            </a:r>
          </a:p>
          <a:p>
            <a:pPr>
              <a:buFont typeface="Wingdings" panose="05000000000000000000" pitchFamily="2" charset="2"/>
              <a:buChar char="Ø"/>
            </a:pPr>
            <a:r>
              <a:rPr lang="en-US" sz="3200" dirty="0"/>
              <a:t>This wave offering took place back/away from steps</a:t>
            </a:r>
          </a:p>
          <a:p>
            <a:pPr marL="0" indent="0">
              <a:buNone/>
            </a:pPr>
            <a:endParaRPr lang="en-US" sz="3200" dirty="0"/>
          </a:p>
          <a:p>
            <a:pPr marL="0" indent="0">
              <a:buNone/>
            </a:pPr>
            <a:r>
              <a:rPr lang="en-US" sz="3200" dirty="0"/>
              <a:t>Why the leaven?</a:t>
            </a:r>
          </a:p>
          <a:p>
            <a:pPr marL="0" indent="0">
              <a:buNone/>
            </a:pPr>
            <a:r>
              <a:rPr lang="en-US" sz="3200" dirty="0"/>
              <a:t>Believers with sinful natures or “Israel” and Judah together</a:t>
            </a:r>
          </a:p>
          <a:p>
            <a:pPr marL="0" indent="0">
              <a:buNone/>
            </a:pPr>
            <a:r>
              <a:rPr lang="en-US" sz="3200" dirty="0"/>
              <a:t>	=One new man…Ephesians 2:14</a:t>
            </a:r>
          </a:p>
        </p:txBody>
      </p:sp>
    </p:spTree>
    <p:extLst>
      <p:ext uri="{BB962C8B-B14F-4D97-AF65-F5344CB8AC3E}">
        <p14:creationId xmlns:p14="http://schemas.microsoft.com/office/powerpoint/2010/main" val="315008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43AD-EBA1-49C9-A0B9-D222B89AE35D}"/>
              </a:ext>
            </a:extLst>
          </p:cNvPr>
          <p:cNvSpPr>
            <a:spLocks noGrp="1"/>
          </p:cNvSpPr>
          <p:nvPr>
            <p:ph type="title"/>
          </p:nvPr>
        </p:nvSpPr>
        <p:spPr>
          <a:xfrm>
            <a:off x="838200" y="365126"/>
            <a:ext cx="10515600" cy="620296"/>
          </a:xfrm>
        </p:spPr>
        <p:txBody>
          <a:bodyPr>
            <a:normAutofit fontScale="90000"/>
          </a:bodyPr>
          <a:lstStyle/>
          <a:p>
            <a:r>
              <a:rPr lang="en-US" dirty="0">
                <a:solidFill>
                  <a:prstClr val="black"/>
                </a:solidFill>
              </a:rPr>
              <a:t>Shavuot/Pentecost</a:t>
            </a:r>
            <a:endParaRPr lang="en-US" dirty="0"/>
          </a:p>
        </p:txBody>
      </p:sp>
      <p:sp>
        <p:nvSpPr>
          <p:cNvPr id="3" name="Content Placeholder 2">
            <a:extLst>
              <a:ext uri="{FF2B5EF4-FFF2-40B4-BE49-F238E27FC236}">
                <a16:creationId xmlns:a16="http://schemas.microsoft.com/office/drawing/2014/main" id="{4F3B1742-D628-4B55-A730-EAEF1191599C}"/>
              </a:ext>
            </a:extLst>
          </p:cNvPr>
          <p:cNvSpPr>
            <a:spLocks noGrp="1"/>
          </p:cNvSpPr>
          <p:nvPr>
            <p:ph idx="1"/>
          </p:nvPr>
        </p:nvSpPr>
        <p:spPr>
          <a:xfrm>
            <a:off x="838200" y="1171852"/>
            <a:ext cx="10515600" cy="5005111"/>
          </a:xfrm>
        </p:spPr>
        <p:txBody>
          <a:bodyPr>
            <a:normAutofit lnSpcReduction="10000"/>
          </a:bodyPr>
          <a:lstStyle/>
          <a:p>
            <a:pPr marL="0" indent="0">
              <a:buNone/>
            </a:pPr>
            <a:r>
              <a:rPr lang="en-US" dirty="0"/>
              <a:t>NOTE:  Animal offerings in the first four feasts</a:t>
            </a:r>
          </a:p>
          <a:p>
            <a:pPr marL="0" indent="0">
              <a:buNone/>
            </a:pPr>
            <a:r>
              <a:rPr lang="en-US" dirty="0"/>
              <a:t>	were Male.</a:t>
            </a:r>
          </a:p>
          <a:p>
            <a:pPr marL="0" indent="0">
              <a:buNone/>
            </a:pPr>
            <a:r>
              <a:rPr lang="en-US" dirty="0"/>
              <a:t>	Passover—</a:t>
            </a:r>
            <a:r>
              <a:rPr lang="en-US" dirty="0" err="1"/>
              <a:t>Yeshua’s</a:t>
            </a:r>
            <a:r>
              <a:rPr lang="en-US" dirty="0"/>
              <a:t> Death</a:t>
            </a:r>
          </a:p>
          <a:p>
            <a:pPr marL="0" indent="0">
              <a:buNone/>
            </a:pPr>
            <a:r>
              <a:rPr lang="en-US" dirty="0"/>
              <a:t>	Unleavened Bread—</a:t>
            </a:r>
            <a:r>
              <a:rPr lang="en-US" dirty="0" err="1"/>
              <a:t>Yeshua’s</a:t>
            </a:r>
            <a:r>
              <a:rPr lang="en-US" dirty="0"/>
              <a:t> Burial</a:t>
            </a:r>
          </a:p>
          <a:p>
            <a:pPr marL="0" indent="0">
              <a:buNone/>
            </a:pPr>
            <a:r>
              <a:rPr lang="en-US" dirty="0"/>
              <a:t>	</a:t>
            </a:r>
            <a:r>
              <a:rPr lang="en-US" dirty="0" err="1"/>
              <a:t>Firstfruits</a:t>
            </a:r>
            <a:r>
              <a:rPr lang="en-US" dirty="0"/>
              <a:t>—</a:t>
            </a:r>
            <a:r>
              <a:rPr lang="en-US" dirty="0" err="1"/>
              <a:t>Yeshua’s</a:t>
            </a:r>
            <a:r>
              <a:rPr lang="en-US" dirty="0"/>
              <a:t> Resurrection</a:t>
            </a:r>
          </a:p>
          <a:p>
            <a:pPr marL="0" indent="0">
              <a:buNone/>
            </a:pPr>
            <a:r>
              <a:rPr lang="en-US" dirty="0"/>
              <a:t>	Pentecost—Giving of Holy Spirit</a:t>
            </a:r>
          </a:p>
          <a:p>
            <a:pPr marL="0" indent="0">
              <a:buNone/>
            </a:pPr>
            <a:endParaRPr lang="en-US" dirty="0"/>
          </a:p>
          <a:p>
            <a:pPr marL="0" indent="0">
              <a:buNone/>
            </a:pPr>
            <a:r>
              <a:rPr lang="en-US" dirty="0" err="1"/>
              <a:t>Yeshua</a:t>
            </a:r>
            <a:r>
              <a:rPr lang="en-US" dirty="0"/>
              <a:t> was male…the perfect Male Sacrifice</a:t>
            </a:r>
          </a:p>
          <a:p>
            <a:pPr marL="0" indent="0">
              <a:buNone/>
            </a:pPr>
            <a:r>
              <a:rPr lang="en-US" dirty="0" err="1"/>
              <a:t>Firstfruits</a:t>
            </a:r>
            <a:r>
              <a:rPr lang="en-US" dirty="0"/>
              <a:t> were sanctified, then people could partake</a:t>
            </a:r>
          </a:p>
          <a:p>
            <a:pPr marL="0" indent="0">
              <a:buNone/>
            </a:pPr>
            <a:r>
              <a:rPr lang="en-US" dirty="0"/>
              <a:t>	His resurrection first, accepted, so we can participate now</a:t>
            </a:r>
          </a:p>
        </p:txBody>
      </p:sp>
    </p:spTree>
    <p:extLst>
      <p:ext uri="{BB962C8B-B14F-4D97-AF65-F5344CB8AC3E}">
        <p14:creationId xmlns:p14="http://schemas.microsoft.com/office/powerpoint/2010/main" val="165266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door, sitting, chair&#10;&#10;Description generated with high confidence">
            <a:extLst>
              <a:ext uri="{FF2B5EF4-FFF2-40B4-BE49-F238E27FC236}">
                <a16:creationId xmlns:a16="http://schemas.microsoft.com/office/drawing/2014/main" id="{25A46657-B6C4-4C56-B09B-535D174B0B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704" y="428710"/>
            <a:ext cx="10081756" cy="5794536"/>
          </a:xfrm>
        </p:spPr>
      </p:pic>
    </p:spTree>
    <p:extLst>
      <p:ext uri="{BB962C8B-B14F-4D97-AF65-F5344CB8AC3E}">
        <p14:creationId xmlns:p14="http://schemas.microsoft.com/office/powerpoint/2010/main" val="2148401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2032</Words>
  <Application>Microsoft Office PowerPoint</Application>
  <PresentationFormat>Widescreen</PresentationFormat>
  <Paragraphs>270</Paragraphs>
  <Slides>41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Arial</vt:lpstr>
      <vt:lpstr>Calibri</vt:lpstr>
      <vt:lpstr>Calibri Light</vt:lpstr>
      <vt:lpstr>Monotype Corsiva</vt:lpstr>
      <vt:lpstr>Times New Roman</vt:lpstr>
      <vt:lpstr>Verdana</vt:lpstr>
      <vt:lpstr>Wingdings</vt:lpstr>
      <vt:lpstr>Office Theme</vt:lpstr>
      <vt:lpstr>1_Office Theme</vt:lpstr>
      <vt:lpstr>2_Office Theme</vt:lpstr>
      <vt:lpstr>The  7  Feasts of Israel The Fall Feasts  Leviticus 23 </vt:lpstr>
      <vt:lpstr>Seven Feasts of Israel--Review</vt:lpstr>
      <vt:lpstr>Seven Feasts of Israel</vt:lpstr>
      <vt:lpstr>PowerPoint Presentation</vt:lpstr>
      <vt:lpstr>Shavuot/Pentecost</vt:lpstr>
      <vt:lpstr>Shavuot/Pentecost</vt:lpstr>
      <vt:lpstr>Shavuot/Pentecost</vt:lpstr>
      <vt:lpstr>Shavuot/Pentecost</vt:lpstr>
      <vt:lpstr>PowerPoint Presentation</vt:lpstr>
      <vt:lpstr>Teruah/Trumpets—Beginning of Fall Feasts</vt:lpstr>
      <vt:lpstr>Trumpets—Beginning of the Fall Feasts</vt:lpstr>
      <vt:lpstr>Trumpets—Beginning of the Fall Feasts</vt:lpstr>
      <vt:lpstr>Trumpets—Beginning of the Fall Feasts</vt:lpstr>
      <vt:lpstr>Yom Kippur</vt:lpstr>
      <vt:lpstr>Yom Kippur—the Fall Feasts</vt:lpstr>
      <vt:lpstr>Yom Kippur </vt:lpstr>
      <vt:lpstr>Yom Kippur –General  </vt:lpstr>
      <vt:lpstr>Yom Kippur –General  </vt:lpstr>
      <vt:lpstr>Yom Kippur…Day of Atonement</vt:lpstr>
      <vt:lpstr>For on this day (1) atonement will be made for you, to cleanse you. From all your sins (2) you will be clean before Adonai.  </vt:lpstr>
      <vt:lpstr>Yom Kippur…Day of Atonement</vt:lpstr>
      <vt:lpstr>PowerPoint Presentation</vt:lpstr>
      <vt:lpstr>Sukkot/Tabernacles—The Last Feast</vt:lpstr>
      <vt:lpstr>Sukkot/Tabernacles—The Last Feast</vt:lpstr>
      <vt:lpstr>Sukkot/Tabernacles—The Last Feast</vt:lpstr>
      <vt:lpstr>Sukkot/Tabernacles—The Last Feast</vt:lpstr>
      <vt:lpstr>Sukkot/Tabernacles—The Last Feast</vt:lpstr>
      <vt:lpstr>Sukkot/Tabernacles—The Last Feast</vt:lpstr>
      <vt:lpstr>Sukkot/Tabernacles—The Last Feast</vt:lpstr>
      <vt:lpstr>Sukkot/Tabernacles—The Last Feast</vt:lpstr>
      <vt:lpstr>Sukkot/Tabernacles—The Last Feast</vt:lpstr>
      <vt:lpstr>Sukkot—John 7</vt:lpstr>
      <vt:lpstr>Sukkot—John 7</vt:lpstr>
      <vt:lpstr>Sukkot—John 7</vt:lpstr>
      <vt:lpstr>Sukkot—John 7</vt:lpstr>
      <vt:lpstr>Sukkot—John 7</vt:lpstr>
      <vt:lpstr>Sukkot—John 7</vt:lpstr>
      <vt:lpstr>Sukkot—John 7</vt:lpstr>
      <vt:lpstr>Sukkot—Back to Leviticus</vt:lpstr>
      <vt:lpstr>Fall Feasts-Summary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Feasts of Israel The Fall Feasts  Leviticus 23</dc:title>
  <dc:creator>Margaret Hirschy</dc:creator>
  <cp:lastModifiedBy>Charles Hirschy</cp:lastModifiedBy>
  <cp:revision>56</cp:revision>
  <dcterms:created xsi:type="dcterms:W3CDTF">2018-03-14T01:55:25Z</dcterms:created>
  <dcterms:modified xsi:type="dcterms:W3CDTF">2020-02-26T00:07:07Z</dcterms:modified>
</cp:coreProperties>
</file>